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4"/>
  </p:sldMasterIdLst>
  <p:notesMasterIdLst>
    <p:notesMasterId r:id="rId7"/>
  </p:notesMasterIdLst>
  <p:sldIdLst>
    <p:sldId id="256" r:id="rId5"/>
    <p:sldId id="257" r:id="rId6"/>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96D8D4A-8C71-6E6D-A1BA-D58DE58A5AC7}" name="Sara Keller" initials="SK" userId="S::skeller9@jh.edu::d687773d-cfac-4ad0-9375-f867c23c75e7" providerId="AD"/>
  <p188:author id="{2E4E1170-D9BE-F6DD-E9A8-DD3FAE8689E2}" name="Meghan Walrath" initials="MW" userId="S::mwalrat2@jh.edu::83b17c40-4bc4-4453-86c4-254643040d40" providerId="AD"/>
  <p188:author id="{8C8256F6-3631-3953-D52F-81E1D3269A2F}" name="Andrea Hansen" initials="AH" userId="S::ahansen@chartwellwisc.com::b6931ea6-5045-4d95-8efe-598db608b70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B971"/>
    <a:srgbClr val="0052A2"/>
    <a:srgbClr val="F1C400"/>
    <a:srgbClr val="0072CE"/>
    <a:srgbClr val="002D72"/>
    <a:srgbClr val="762325"/>
    <a:srgbClr val="72ACE5"/>
    <a:srgbClr val="E892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18" autoAdjust="0"/>
    <p:restoredTop sz="96327"/>
  </p:normalViewPr>
  <p:slideViewPr>
    <p:cSldViewPr snapToGrid="0">
      <p:cViewPr varScale="1">
        <p:scale>
          <a:sx n="47" d="100"/>
          <a:sy n="47" d="100"/>
        </p:scale>
        <p:origin x="201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 Keller" userId="d687773d-cfac-4ad0-9375-f867c23c75e7" providerId="ADAL" clId="{EFFD50FA-EB44-4A0E-96A7-8138127A27B0}"/>
    <pc:docChg chg="custSel modSld">
      <pc:chgData name="Sara Keller" userId="d687773d-cfac-4ad0-9375-f867c23c75e7" providerId="ADAL" clId="{EFFD50FA-EB44-4A0E-96A7-8138127A27B0}" dt="2023-09-08T19:25:04.183" v="7"/>
      <pc:docMkLst>
        <pc:docMk/>
      </pc:docMkLst>
      <pc:sldChg chg="delSp modSp mod addCm">
        <pc:chgData name="Sara Keller" userId="d687773d-cfac-4ad0-9375-f867c23c75e7" providerId="ADAL" clId="{EFFD50FA-EB44-4A0E-96A7-8138127A27B0}" dt="2023-09-08T19:24:49.122" v="6"/>
        <pc:sldMkLst>
          <pc:docMk/>
          <pc:sldMk cId="3212648797" sldId="256"/>
        </pc:sldMkLst>
        <pc:spChg chg="mod">
          <ac:chgData name="Sara Keller" userId="d687773d-cfac-4ad0-9375-f867c23c75e7" providerId="ADAL" clId="{EFFD50FA-EB44-4A0E-96A7-8138127A27B0}" dt="2023-08-30T15:51:14.112" v="1" actId="20577"/>
          <ac:spMkLst>
            <pc:docMk/>
            <pc:sldMk cId="3212648797" sldId="256"/>
            <ac:spMk id="22" creationId="{6FE68E60-6ADF-49A2-B918-4D261C761062}"/>
          </ac:spMkLst>
        </pc:spChg>
        <pc:spChg chg="del">
          <ac:chgData name="Sara Keller" userId="d687773d-cfac-4ad0-9375-f867c23c75e7" providerId="ADAL" clId="{EFFD50FA-EB44-4A0E-96A7-8138127A27B0}" dt="2023-09-08T19:24:23.870" v="4" actId="478"/>
          <ac:spMkLst>
            <pc:docMk/>
            <pc:sldMk cId="3212648797" sldId="256"/>
            <ac:spMk id="46" creationId="{3EA151D2-A746-4C85-9742-CF5CCD2B8A35}"/>
          </ac:spMkLst>
        </pc:spChg>
        <pc:picChg chg="del">
          <ac:chgData name="Sara Keller" userId="d687773d-cfac-4ad0-9375-f867c23c75e7" providerId="ADAL" clId="{EFFD50FA-EB44-4A0E-96A7-8138127A27B0}" dt="2023-08-30T15:51:24.463" v="3" actId="478"/>
          <ac:picMkLst>
            <pc:docMk/>
            <pc:sldMk cId="3212648797" sldId="256"/>
            <ac:picMk id="16" creationId="{FC30C89A-CFD5-48D8-9762-DA3DA6EE3CE4}"/>
          </ac:picMkLst>
        </pc:picChg>
      </pc:sldChg>
      <pc:sldChg chg="delSp mod addCm">
        <pc:chgData name="Sara Keller" userId="d687773d-cfac-4ad0-9375-f867c23c75e7" providerId="ADAL" clId="{EFFD50FA-EB44-4A0E-96A7-8138127A27B0}" dt="2023-09-08T19:25:04.183" v="7"/>
        <pc:sldMkLst>
          <pc:docMk/>
          <pc:sldMk cId="3870163339" sldId="257"/>
        </pc:sldMkLst>
        <pc:spChg chg="del">
          <ac:chgData name="Sara Keller" userId="d687773d-cfac-4ad0-9375-f867c23c75e7" providerId="ADAL" clId="{EFFD50FA-EB44-4A0E-96A7-8138127A27B0}" dt="2023-09-08T19:24:30.160" v="5" actId="478"/>
          <ac:spMkLst>
            <pc:docMk/>
            <pc:sldMk cId="3870163339" sldId="257"/>
            <ac:spMk id="5" creationId="{D31FD9F4-ED74-CA53-E004-E4BAB0B6AEF1}"/>
          </ac:spMkLst>
        </pc:spChg>
        <pc:picChg chg="del">
          <ac:chgData name="Sara Keller" userId="d687773d-cfac-4ad0-9375-f867c23c75e7" providerId="ADAL" clId="{EFFD50FA-EB44-4A0E-96A7-8138127A27B0}" dt="2023-08-30T15:51:19.894" v="2" actId="478"/>
          <ac:picMkLst>
            <pc:docMk/>
            <pc:sldMk cId="3870163339" sldId="257"/>
            <ac:picMk id="2" creationId="{181AF3B2-DCD9-C6CA-4857-3E7E652A532E}"/>
          </ac:picMkLst>
        </pc:picChg>
      </pc:sldChg>
    </pc:docChg>
  </pc:docChgLst>
  <pc:docChgLst>
    <pc:chgData name="Meghan Walrath" userId="83b17c40-4bc4-4453-86c4-254643040d40" providerId="ADAL" clId="{D470FAFE-6212-9D4F-A531-A8C4DB520C4F}"/>
    <pc:docChg chg="undo custSel modSld">
      <pc:chgData name="Meghan Walrath" userId="83b17c40-4bc4-4453-86c4-254643040d40" providerId="ADAL" clId="{D470FAFE-6212-9D4F-A531-A8C4DB520C4F}" dt="2023-09-11T17:39:26.812" v="22"/>
      <pc:docMkLst>
        <pc:docMk/>
      </pc:docMkLst>
      <pc:sldChg chg="addSp modSp mod modCm">
        <pc:chgData name="Meghan Walrath" userId="83b17c40-4bc4-4453-86c4-254643040d40" providerId="ADAL" clId="{D470FAFE-6212-9D4F-A531-A8C4DB520C4F}" dt="2023-09-11T17:39:26.812" v="22"/>
        <pc:sldMkLst>
          <pc:docMk/>
          <pc:sldMk cId="3212648797" sldId="256"/>
        </pc:sldMkLst>
        <pc:spChg chg="add mod">
          <ac:chgData name="Meghan Walrath" userId="83b17c40-4bc4-4453-86c4-254643040d40" providerId="ADAL" clId="{D470FAFE-6212-9D4F-A531-A8C4DB520C4F}" dt="2023-09-11T17:38:16.280" v="11" actId="12789"/>
          <ac:spMkLst>
            <pc:docMk/>
            <pc:sldMk cId="3212648797" sldId="256"/>
            <ac:spMk id="6" creationId="{03FFC950-02EF-5429-EE4C-B78BBF26FFAA}"/>
          </ac:spMkLst>
        </pc:spChg>
        <pc:spChg chg="mod">
          <ac:chgData name="Meghan Walrath" userId="83b17c40-4bc4-4453-86c4-254643040d40" providerId="ADAL" clId="{D470FAFE-6212-9D4F-A531-A8C4DB520C4F}" dt="2023-09-11T17:38:49.524" v="15" actId="1076"/>
          <ac:spMkLst>
            <pc:docMk/>
            <pc:sldMk cId="3212648797" sldId="256"/>
            <ac:spMk id="45" creationId="{1C91920B-B8FB-4EB0-90D6-666F9F3FDF3C}"/>
          </ac:spMkLst>
        </pc:spChg>
        <pc:spChg chg="mod">
          <ac:chgData name="Meghan Walrath" userId="83b17c40-4bc4-4453-86c4-254643040d40" providerId="ADAL" clId="{D470FAFE-6212-9D4F-A531-A8C4DB520C4F}" dt="2023-09-11T17:38:49.524" v="15" actId="1076"/>
          <ac:spMkLst>
            <pc:docMk/>
            <pc:sldMk cId="3212648797" sldId="256"/>
            <ac:spMk id="47" creationId="{BBA98F99-C44F-499E-B6E8-EB247C9EBDCE}"/>
          </ac:spMkLst>
        </pc:spChg>
        <pc:picChg chg="add mod">
          <ac:chgData name="Meghan Walrath" userId="83b17c40-4bc4-4453-86c4-254643040d40" providerId="ADAL" clId="{D470FAFE-6212-9D4F-A531-A8C4DB520C4F}" dt="2023-09-11T17:38:16.280" v="11" actId="12789"/>
          <ac:picMkLst>
            <pc:docMk/>
            <pc:sldMk cId="3212648797" sldId="256"/>
            <ac:picMk id="5" creationId="{DDF1AEAB-0FA4-DD42-0469-2083DCA42CC7}"/>
          </ac:picMkLst>
        </pc:picChg>
        <pc:cxnChg chg="mod">
          <ac:chgData name="Meghan Walrath" userId="83b17c40-4bc4-4453-86c4-254643040d40" providerId="ADAL" clId="{D470FAFE-6212-9D4F-A531-A8C4DB520C4F}" dt="2023-09-11T17:38:47.808" v="14" actId="962"/>
          <ac:cxnSpMkLst>
            <pc:docMk/>
            <pc:sldMk cId="3212648797" sldId="256"/>
            <ac:cxnSpMk id="29" creationId="{84485DC8-2261-43CD-AFBA-78755ABF0BDD}"/>
          </ac:cxnSpMkLst>
        </pc:cxnChg>
      </pc:sldChg>
      <pc:sldChg chg="addSp delSp modSp mod modCm">
        <pc:chgData name="Meghan Walrath" userId="83b17c40-4bc4-4453-86c4-254643040d40" providerId="ADAL" clId="{D470FAFE-6212-9D4F-A531-A8C4DB520C4F}" dt="2023-09-11T17:39:04.466" v="21"/>
        <pc:sldMkLst>
          <pc:docMk/>
          <pc:sldMk cId="3870163339" sldId="257"/>
        </pc:sldMkLst>
        <pc:spChg chg="add mod">
          <ac:chgData name="Meghan Walrath" userId="83b17c40-4bc4-4453-86c4-254643040d40" providerId="ADAL" clId="{D470FAFE-6212-9D4F-A531-A8C4DB520C4F}" dt="2023-09-11T17:39:04.466" v="21"/>
          <ac:spMkLst>
            <pc:docMk/>
            <pc:sldMk cId="3870163339" sldId="257"/>
            <ac:spMk id="2" creationId="{3A4D2921-2ABF-171C-C9A7-8257F699637F}"/>
          </ac:spMkLst>
        </pc:spChg>
        <pc:spChg chg="add del">
          <ac:chgData name="Meghan Walrath" userId="83b17c40-4bc4-4453-86c4-254643040d40" providerId="ADAL" clId="{D470FAFE-6212-9D4F-A531-A8C4DB520C4F}" dt="2023-09-11T17:39:02.764" v="19" actId="478"/>
          <ac:spMkLst>
            <pc:docMk/>
            <pc:sldMk cId="3870163339" sldId="257"/>
            <ac:spMk id="4" creationId="{E20550B6-83B6-E471-54B0-A399846BBC9A}"/>
          </ac:spMkLst>
        </pc:spChg>
        <pc:spChg chg="add mod">
          <ac:chgData name="Meghan Walrath" userId="83b17c40-4bc4-4453-86c4-254643040d40" providerId="ADAL" clId="{D470FAFE-6212-9D4F-A531-A8C4DB520C4F}" dt="2023-09-11T17:39:04.466" v="21"/>
          <ac:spMkLst>
            <pc:docMk/>
            <pc:sldMk cId="3870163339" sldId="257"/>
            <ac:spMk id="5" creationId="{BF55F569-542B-05BE-7981-975BFA92662F}"/>
          </ac:spMkLst>
        </pc:spChg>
        <pc:spChg chg="del">
          <ac:chgData name="Meghan Walrath" userId="83b17c40-4bc4-4453-86c4-254643040d40" providerId="ADAL" clId="{D470FAFE-6212-9D4F-A531-A8C4DB520C4F}" dt="2023-09-11T17:38:30.432" v="12" actId="478"/>
          <ac:spMkLst>
            <pc:docMk/>
            <pc:sldMk cId="3870163339" sldId="257"/>
            <ac:spMk id="10" creationId="{01A3566B-3C57-C4AF-F3D1-DEFDE1FAD226}"/>
          </ac:spMkLst>
        </pc:spChg>
        <pc:spChg chg="add mod">
          <ac:chgData name="Meghan Walrath" userId="83b17c40-4bc4-4453-86c4-254643040d40" providerId="ADAL" clId="{D470FAFE-6212-9D4F-A531-A8C4DB520C4F}" dt="2023-09-11T17:39:04.466" v="21"/>
          <ac:spMkLst>
            <pc:docMk/>
            <pc:sldMk cId="3870163339" sldId="257"/>
            <ac:spMk id="11" creationId="{DD8A71E5-E9B0-ECA6-FD28-89BC9648492E}"/>
          </ac:spMkLst>
        </pc:spChg>
        <pc:picChg chg="add mod">
          <ac:chgData name="Meghan Walrath" userId="83b17c40-4bc4-4453-86c4-254643040d40" providerId="ADAL" clId="{D470FAFE-6212-9D4F-A531-A8C4DB520C4F}" dt="2023-09-11T17:39:04.466" v="21"/>
          <ac:picMkLst>
            <pc:docMk/>
            <pc:sldMk cId="3870163339" sldId="257"/>
            <ac:picMk id="12" creationId="{BC7789E4-129D-F55E-B7EE-5100B3C80739}"/>
          </ac:picMkLst>
        </pc:picChg>
      </pc:sldChg>
    </pc:docChg>
  </pc:docChgLst>
  <pc:docChgLst>
    <pc:chgData name="Sara Keller" userId="d687773d-cfac-4ad0-9375-f867c23c75e7" providerId="ADAL" clId="{7DE18772-24A0-42B0-BAC6-F0B02C2792FF}"/>
    <pc:docChg chg="modSld">
      <pc:chgData name="Sara Keller" userId="d687773d-cfac-4ad0-9375-f867c23c75e7" providerId="ADAL" clId="{7DE18772-24A0-42B0-BAC6-F0B02C2792FF}" dt="2023-10-06T17:40:30.622" v="7"/>
      <pc:docMkLst>
        <pc:docMk/>
      </pc:docMkLst>
      <pc:sldChg chg="modSp mod delCm">
        <pc:chgData name="Sara Keller" userId="d687773d-cfac-4ad0-9375-f867c23c75e7" providerId="ADAL" clId="{7DE18772-24A0-42B0-BAC6-F0B02C2792FF}" dt="2023-10-06T17:40:30.622" v="7"/>
        <pc:sldMkLst>
          <pc:docMk/>
          <pc:sldMk cId="3212648797" sldId="256"/>
        </pc:sldMkLst>
        <pc:spChg chg="mod">
          <ac:chgData name="Sara Keller" userId="d687773d-cfac-4ad0-9375-f867c23c75e7" providerId="ADAL" clId="{7DE18772-24A0-42B0-BAC6-F0B02C2792FF}" dt="2023-10-06T17:40:07.291" v="3" actId="14100"/>
          <ac:spMkLst>
            <pc:docMk/>
            <pc:sldMk cId="3212648797" sldId="256"/>
            <ac:spMk id="6" creationId="{03FFC950-02EF-5429-EE4C-B78BBF26FFAA}"/>
          </ac:spMkLst>
        </pc:spChg>
        <pc:picChg chg="mod">
          <ac:chgData name="Sara Keller" userId="d687773d-cfac-4ad0-9375-f867c23c75e7" providerId="ADAL" clId="{7DE18772-24A0-42B0-BAC6-F0B02C2792FF}" dt="2023-10-06T17:40:10.054" v="4" actId="1076"/>
          <ac:picMkLst>
            <pc:docMk/>
            <pc:sldMk cId="3212648797" sldId="256"/>
            <ac:picMk id="5" creationId="{DDF1AEAB-0FA4-DD42-0469-2083DCA42CC7}"/>
          </ac:picMkLst>
        </pc:picChg>
      </pc:sldChg>
      <pc:sldChg chg="modSp mod delCm">
        <pc:chgData name="Sara Keller" userId="d687773d-cfac-4ad0-9375-f867c23c75e7" providerId="ADAL" clId="{7DE18772-24A0-42B0-BAC6-F0B02C2792FF}" dt="2023-10-06T17:40:30.622" v="7"/>
        <pc:sldMkLst>
          <pc:docMk/>
          <pc:sldMk cId="3870163339" sldId="257"/>
        </pc:sldMkLst>
        <pc:spChg chg="mod">
          <ac:chgData name="Sara Keller" userId="d687773d-cfac-4ad0-9375-f867c23c75e7" providerId="ADAL" clId="{7DE18772-24A0-42B0-BAC6-F0B02C2792FF}" dt="2023-10-06T17:40:16.770" v="5" actId="14100"/>
          <ac:spMkLst>
            <pc:docMk/>
            <pc:sldMk cId="3870163339" sldId="257"/>
            <ac:spMk id="11" creationId="{DD8A71E5-E9B0-ECA6-FD28-89BC9648492E}"/>
          </ac:spMkLst>
        </pc:spChg>
        <pc:picChg chg="mod">
          <ac:chgData name="Sara Keller" userId="d687773d-cfac-4ad0-9375-f867c23c75e7" providerId="ADAL" clId="{7DE18772-24A0-42B0-BAC6-F0B02C2792FF}" dt="2023-10-06T17:40:20.308" v="6" actId="1076"/>
          <ac:picMkLst>
            <pc:docMk/>
            <pc:sldMk cId="3870163339" sldId="257"/>
            <ac:picMk id="12" creationId="{BC7789E4-129D-F55E-B7EE-5100B3C80739}"/>
          </ac:picMkLst>
        </pc:picChg>
      </pc:sldChg>
    </pc:docChg>
  </pc:docChgLst>
  <pc:docChgLst>
    <pc:chgData name="Meghan Walrath" userId="83b17c40-4bc4-4453-86c4-254643040d40" providerId="ADAL" clId="{CFBFB353-082F-7648-A1DE-98E027520286}"/>
    <pc:docChg chg="undo custSel modSld">
      <pc:chgData name="Meghan Walrath" userId="83b17c40-4bc4-4453-86c4-254643040d40" providerId="ADAL" clId="{CFBFB353-082F-7648-A1DE-98E027520286}" dt="2023-10-10T15:44:14.592" v="11"/>
      <pc:docMkLst>
        <pc:docMk/>
      </pc:docMkLst>
      <pc:sldChg chg="addSp delSp modSp mod">
        <pc:chgData name="Meghan Walrath" userId="83b17c40-4bc4-4453-86c4-254643040d40" providerId="ADAL" clId="{CFBFB353-082F-7648-A1DE-98E027520286}" dt="2023-10-10T15:44:14.592" v="11"/>
        <pc:sldMkLst>
          <pc:docMk/>
          <pc:sldMk cId="3212648797" sldId="256"/>
        </pc:sldMkLst>
        <pc:spChg chg="del">
          <ac:chgData name="Meghan Walrath" userId="83b17c40-4bc4-4453-86c4-254643040d40" providerId="ADAL" clId="{CFBFB353-082F-7648-A1DE-98E027520286}" dt="2023-10-10T15:44:13.578" v="10" actId="478"/>
          <ac:spMkLst>
            <pc:docMk/>
            <pc:sldMk cId="3212648797" sldId="256"/>
            <ac:spMk id="6" creationId="{03FFC950-02EF-5429-EE4C-B78BBF26FFAA}"/>
          </ac:spMkLst>
        </pc:spChg>
        <pc:spChg chg="add mod">
          <ac:chgData name="Meghan Walrath" userId="83b17c40-4bc4-4453-86c4-254643040d40" providerId="ADAL" clId="{CFBFB353-082F-7648-A1DE-98E027520286}" dt="2023-10-10T15:44:14.592" v="11"/>
          <ac:spMkLst>
            <pc:docMk/>
            <pc:sldMk cId="3212648797" sldId="256"/>
            <ac:spMk id="7" creationId="{6E5890E4-2888-D9A7-FD4B-302574FAF7BE}"/>
          </ac:spMkLst>
        </pc:spChg>
        <pc:spChg chg="add mod">
          <ac:chgData name="Meghan Walrath" userId="83b17c40-4bc4-4453-86c4-254643040d40" providerId="ADAL" clId="{CFBFB353-082F-7648-A1DE-98E027520286}" dt="2023-10-10T15:44:14.592" v="11"/>
          <ac:spMkLst>
            <pc:docMk/>
            <pc:sldMk cId="3212648797" sldId="256"/>
            <ac:spMk id="8" creationId="{452B30DC-04CC-AA10-41AF-01332BCF7EB5}"/>
          </ac:spMkLst>
        </pc:spChg>
        <pc:spChg chg="add mod">
          <ac:chgData name="Meghan Walrath" userId="83b17c40-4bc4-4453-86c4-254643040d40" providerId="ADAL" clId="{CFBFB353-082F-7648-A1DE-98E027520286}" dt="2023-10-10T15:44:14.592" v="11"/>
          <ac:spMkLst>
            <pc:docMk/>
            <pc:sldMk cId="3212648797" sldId="256"/>
            <ac:spMk id="9" creationId="{F05DA2F6-C66B-7393-B516-344340910097}"/>
          </ac:spMkLst>
        </pc:spChg>
        <pc:spChg chg="del">
          <ac:chgData name="Meghan Walrath" userId="83b17c40-4bc4-4453-86c4-254643040d40" providerId="ADAL" clId="{CFBFB353-082F-7648-A1DE-98E027520286}" dt="2023-10-10T15:44:13.578" v="10" actId="478"/>
          <ac:spMkLst>
            <pc:docMk/>
            <pc:sldMk cId="3212648797" sldId="256"/>
            <ac:spMk id="45" creationId="{1C91920B-B8FB-4EB0-90D6-666F9F3FDF3C}"/>
          </ac:spMkLst>
        </pc:spChg>
        <pc:spChg chg="del">
          <ac:chgData name="Meghan Walrath" userId="83b17c40-4bc4-4453-86c4-254643040d40" providerId="ADAL" clId="{CFBFB353-082F-7648-A1DE-98E027520286}" dt="2023-10-10T15:44:13.578" v="10" actId="478"/>
          <ac:spMkLst>
            <pc:docMk/>
            <pc:sldMk cId="3212648797" sldId="256"/>
            <ac:spMk id="47" creationId="{BBA98F99-C44F-499E-B6E8-EB247C9EBDCE}"/>
          </ac:spMkLst>
        </pc:spChg>
        <pc:picChg chg="del">
          <ac:chgData name="Meghan Walrath" userId="83b17c40-4bc4-4453-86c4-254643040d40" providerId="ADAL" clId="{CFBFB353-082F-7648-A1DE-98E027520286}" dt="2023-10-10T15:44:13.578" v="10" actId="478"/>
          <ac:picMkLst>
            <pc:docMk/>
            <pc:sldMk cId="3212648797" sldId="256"/>
            <ac:picMk id="5" creationId="{DDF1AEAB-0FA4-DD42-0469-2083DCA42CC7}"/>
          </ac:picMkLst>
        </pc:picChg>
        <pc:picChg chg="add mod">
          <ac:chgData name="Meghan Walrath" userId="83b17c40-4bc4-4453-86c4-254643040d40" providerId="ADAL" clId="{CFBFB353-082F-7648-A1DE-98E027520286}" dt="2023-10-10T15:44:14.592" v="11"/>
          <ac:picMkLst>
            <pc:docMk/>
            <pc:sldMk cId="3212648797" sldId="256"/>
            <ac:picMk id="11" creationId="{A082D9BC-A575-BA4E-74C8-B659DCE3DA79}"/>
          </ac:picMkLst>
        </pc:picChg>
      </pc:sldChg>
      <pc:sldChg chg="modSp mod">
        <pc:chgData name="Meghan Walrath" userId="83b17c40-4bc4-4453-86c4-254643040d40" providerId="ADAL" clId="{CFBFB353-082F-7648-A1DE-98E027520286}" dt="2023-10-10T15:44:00.645" v="9" actId="14100"/>
        <pc:sldMkLst>
          <pc:docMk/>
          <pc:sldMk cId="3870163339" sldId="257"/>
        </pc:sldMkLst>
        <pc:spChg chg="mod">
          <ac:chgData name="Meghan Walrath" userId="83b17c40-4bc4-4453-86c4-254643040d40" providerId="ADAL" clId="{CFBFB353-082F-7648-A1DE-98E027520286}" dt="2023-10-10T15:44:00.645" v="9" actId="14100"/>
          <ac:spMkLst>
            <pc:docMk/>
            <pc:sldMk cId="3870163339" sldId="257"/>
            <ac:spMk id="2" creationId="{3A4D2921-2ABF-171C-C9A7-8257F699637F}"/>
          </ac:spMkLst>
        </pc:spChg>
        <pc:spChg chg="mod">
          <ac:chgData name="Meghan Walrath" userId="83b17c40-4bc4-4453-86c4-254643040d40" providerId="ADAL" clId="{CFBFB353-082F-7648-A1DE-98E027520286}" dt="2023-10-10T15:43:48.898" v="5" actId="1076"/>
          <ac:spMkLst>
            <pc:docMk/>
            <pc:sldMk cId="3870163339" sldId="257"/>
            <ac:spMk id="5" creationId="{BF55F569-542B-05BE-7981-975BFA92662F}"/>
          </ac:spMkLst>
        </pc:spChg>
        <pc:spChg chg="mod">
          <ac:chgData name="Meghan Walrath" userId="83b17c40-4bc4-4453-86c4-254643040d40" providerId="ADAL" clId="{CFBFB353-082F-7648-A1DE-98E027520286}" dt="2023-10-10T15:43:37.933" v="3" actId="1076"/>
          <ac:spMkLst>
            <pc:docMk/>
            <pc:sldMk cId="3870163339" sldId="257"/>
            <ac:spMk id="11" creationId="{DD8A71E5-E9B0-ECA6-FD28-89BC9648492E}"/>
          </ac:spMkLst>
        </pc:spChg>
        <pc:picChg chg="mod">
          <ac:chgData name="Meghan Walrath" userId="83b17c40-4bc4-4453-86c4-254643040d40" providerId="ADAL" clId="{CFBFB353-082F-7648-A1DE-98E027520286}" dt="2023-10-10T15:43:37.933" v="3" actId="1076"/>
          <ac:picMkLst>
            <pc:docMk/>
            <pc:sldMk cId="3870163339" sldId="257"/>
            <ac:picMk id="12" creationId="{BC7789E4-129D-F55E-B7EE-5100B3C80739}"/>
          </ac:picMkLst>
        </pc:picChg>
      </pc:sldChg>
    </pc:docChg>
  </pc:docChgLst>
  <pc:docChgLst>
    <pc:chgData name="Ope Oladapo-Shittu" userId="2faea66f-a31d-415c-9ddb-930a92e084fd" providerId="ADAL" clId="{5C799BFA-0ABE-4E7E-AC9A-042468DF82AC}"/>
    <pc:docChg chg="undo custSel modSld">
      <pc:chgData name="Ope Oladapo-Shittu" userId="2faea66f-a31d-415c-9ddb-930a92e084fd" providerId="ADAL" clId="{5C799BFA-0ABE-4E7E-AC9A-042468DF82AC}" dt="2024-03-26T23:04:35.405" v="48" actId="21"/>
      <pc:docMkLst>
        <pc:docMk/>
      </pc:docMkLst>
      <pc:sldChg chg="addSp delSp modSp mod">
        <pc:chgData name="Ope Oladapo-Shittu" userId="2faea66f-a31d-415c-9ddb-930a92e084fd" providerId="ADAL" clId="{5C799BFA-0ABE-4E7E-AC9A-042468DF82AC}" dt="2024-03-26T23:04:35.405" v="48" actId="21"/>
        <pc:sldMkLst>
          <pc:docMk/>
          <pc:sldMk cId="3212648797" sldId="256"/>
        </pc:sldMkLst>
        <pc:spChg chg="add del mod">
          <ac:chgData name="Ope Oladapo-Shittu" userId="2faea66f-a31d-415c-9ddb-930a92e084fd" providerId="ADAL" clId="{5C799BFA-0ABE-4E7E-AC9A-042468DF82AC}" dt="2024-03-26T23:04:35.405" v="48" actId="21"/>
          <ac:spMkLst>
            <pc:docMk/>
            <pc:sldMk cId="3212648797" sldId="256"/>
            <ac:spMk id="5" creationId="{4132A88D-DE37-41F9-8455-6A68F52E532B}"/>
          </ac:spMkLst>
        </pc:spChg>
        <pc:spChg chg="mod">
          <ac:chgData name="Ope Oladapo-Shittu" userId="2faea66f-a31d-415c-9ddb-930a92e084fd" providerId="ADAL" clId="{5C799BFA-0ABE-4E7E-AC9A-042468DF82AC}" dt="2024-03-26T21:40:19.928" v="30" actId="20577"/>
          <ac:spMkLst>
            <pc:docMk/>
            <pc:sldMk cId="3212648797" sldId="256"/>
            <ac:spMk id="6" creationId="{A3CEF9F3-C85C-4101-A313-BA20DCFE4637}"/>
          </ac:spMkLst>
        </pc:spChg>
        <pc:spChg chg="del">
          <ac:chgData name="Ope Oladapo-Shittu" userId="2faea66f-a31d-415c-9ddb-930a92e084fd" providerId="ADAL" clId="{5C799BFA-0ABE-4E7E-AC9A-042468DF82AC}" dt="2024-03-26T21:35:25.055" v="0" actId="478"/>
          <ac:spMkLst>
            <pc:docMk/>
            <pc:sldMk cId="3212648797" sldId="256"/>
            <ac:spMk id="7" creationId="{6E5890E4-2888-D9A7-FD4B-302574FAF7BE}"/>
          </ac:spMkLst>
        </pc:spChg>
        <pc:spChg chg="del mod">
          <ac:chgData name="Ope Oladapo-Shittu" userId="2faea66f-a31d-415c-9ddb-930a92e084fd" providerId="ADAL" clId="{5C799BFA-0ABE-4E7E-AC9A-042468DF82AC}" dt="2024-03-26T21:35:32.133" v="2" actId="478"/>
          <ac:spMkLst>
            <pc:docMk/>
            <pc:sldMk cId="3212648797" sldId="256"/>
            <ac:spMk id="8" creationId="{452B30DC-04CC-AA10-41AF-01332BCF7EB5}"/>
          </ac:spMkLst>
        </pc:spChg>
        <pc:spChg chg="mod">
          <ac:chgData name="Ope Oladapo-Shittu" userId="2faea66f-a31d-415c-9ddb-930a92e084fd" providerId="ADAL" clId="{5C799BFA-0ABE-4E7E-AC9A-042468DF82AC}" dt="2024-03-26T21:37:53.593" v="19" actId="164"/>
          <ac:spMkLst>
            <pc:docMk/>
            <pc:sldMk cId="3212648797" sldId="256"/>
            <ac:spMk id="9" creationId="{F05DA2F6-C66B-7393-B516-344340910097}"/>
          </ac:spMkLst>
        </pc:spChg>
        <pc:grpChg chg="add mod">
          <ac:chgData name="Ope Oladapo-Shittu" userId="2faea66f-a31d-415c-9ddb-930a92e084fd" providerId="ADAL" clId="{5C799BFA-0ABE-4E7E-AC9A-042468DF82AC}" dt="2024-03-26T21:37:53.593" v="19" actId="164"/>
          <ac:grpSpMkLst>
            <pc:docMk/>
            <pc:sldMk cId="3212648797" sldId="256"/>
            <ac:grpSpMk id="5" creationId="{ED6FA134-7810-4D3A-A25F-49A415E40A75}"/>
          </ac:grpSpMkLst>
        </pc:grpChg>
        <pc:picChg chg="mod">
          <ac:chgData name="Ope Oladapo-Shittu" userId="2faea66f-a31d-415c-9ddb-930a92e084fd" providerId="ADAL" clId="{5C799BFA-0ABE-4E7E-AC9A-042468DF82AC}" dt="2024-03-26T21:37:53.593" v="19" actId="164"/>
          <ac:picMkLst>
            <pc:docMk/>
            <pc:sldMk cId="3212648797" sldId="256"/>
            <ac:picMk id="11" creationId="{A082D9BC-A575-BA4E-74C8-B659DCE3DA79}"/>
          </ac:picMkLst>
        </pc:picChg>
      </pc:sldChg>
      <pc:sldChg chg="addSp delSp modSp mod">
        <pc:chgData name="Ope Oladapo-Shittu" userId="2faea66f-a31d-415c-9ddb-930a92e084fd" providerId="ADAL" clId="{5C799BFA-0ABE-4E7E-AC9A-042468DF82AC}" dt="2024-03-26T23:04:34.125" v="47"/>
        <pc:sldMkLst>
          <pc:docMk/>
          <pc:sldMk cId="3870163339" sldId="257"/>
        </pc:sldMkLst>
        <pc:spChg chg="del">
          <ac:chgData name="Ope Oladapo-Shittu" userId="2faea66f-a31d-415c-9ddb-930a92e084fd" providerId="ADAL" clId="{5C799BFA-0ABE-4E7E-AC9A-042468DF82AC}" dt="2024-03-26T21:39:51.878" v="24" actId="478"/>
          <ac:spMkLst>
            <pc:docMk/>
            <pc:sldMk cId="3870163339" sldId="257"/>
            <ac:spMk id="2" creationId="{3A4D2921-2ABF-171C-C9A7-8257F699637F}"/>
          </ac:spMkLst>
        </pc:spChg>
        <pc:spChg chg="del">
          <ac:chgData name="Ope Oladapo-Shittu" userId="2faea66f-a31d-415c-9ddb-930a92e084fd" providerId="ADAL" clId="{5C799BFA-0ABE-4E7E-AC9A-042468DF82AC}" dt="2024-03-26T21:40:05.472" v="25" actId="478"/>
          <ac:spMkLst>
            <pc:docMk/>
            <pc:sldMk cId="3870163339" sldId="257"/>
            <ac:spMk id="4" creationId="{567ECC92-BAF0-4F85-8E32-E94764AA381B}"/>
          </ac:spMkLst>
        </pc:spChg>
        <pc:spChg chg="del">
          <ac:chgData name="Ope Oladapo-Shittu" userId="2faea66f-a31d-415c-9ddb-930a92e084fd" providerId="ADAL" clId="{5C799BFA-0ABE-4E7E-AC9A-042468DF82AC}" dt="2024-03-26T21:39:51.878" v="24" actId="478"/>
          <ac:spMkLst>
            <pc:docMk/>
            <pc:sldMk cId="3870163339" sldId="257"/>
            <ac:spMk id="5" creationId="{BF55F569-542B-05BE-7981-975BFA92662F}"/>
          </ac:spMkLst>
        </pc:spChg>
        <pc:spChg chg="add mod">
          <ac:chgData name="Ope Oladapo-Shittu" userId="2faea66f-a31d-415c-9ddb-930a92e084fd" providerId="ADAL" clId="{5C799BFA-0ABE-4E7E-AC9A-042468DF82AC}" dt="2024-03-26T21:41:16.225" v="32" actId="20577"/>
          <ac:spMkLst>
            <pc:docMk/>
            <pc:sldMk cId="3870163339" sldId="257"/>
            <ac:spMk id="20" creationId="{08AE476A-6481-42CB-87CC-3FF69643C47B}"/>
          </ac:spMkLst>
        </pc:spChg>
        <pc:spChg chg="add del mod">
          <ac:chgData name="Ope Oladapo-Shittu" userId="2faea66f-a31d-415c-9ddb-930a92e084fd" providerId="ADAL" clId="{5C799BFA-0ABE-4E7E-AC9A-042468DF82AC}" dt="2024-03-26T23:04:34.125" v="47"/>
          <ac:spMkLst>
            <pc:docMk/>
            <pc:sldMk cId="3870163339" sldId="257"/>
            <ac:spMk id="21" creationId="{00236178-F14A-431F-8330-DEC620D0229B}"/>
          </ac:spMkLst>
        </pc:spChg>
      </pc:sldChg>
    </pc:docChg>
  </pc:docChgLst>
  <pc:docChgLst>
    <pc:chgData name="Meghan Walrath" userId="83b17c40-4bc4-4453-86c4-254643040d40" providerId="ADAL" clId="{18076CAA-E35B-7642-B82F-F434C115FB7B}"/>
    <pc:docChg chg="undo custSel modSld">
      <pc:chgData name="Meghan Walrath" userId="83b17c40-4bc4-4453-86c4-254643040d40" providerId="ADAL" clId="{18076CAA-E35B-7642-B82F-F434C115FB7B}" dt="2023-06-30T16:12:06.769" v="479" actId="179"/>
      <pc:docMkLst>
        <pc:docMk/>
      </pc:docMkLst>
      <pc:sldChg chg="addSp modSp mod">
        <pc:chgData name="Meghan Walrath" userId="83b17c40-4bc4-4453-86c4-254643040d40" providerId="ADAL" clId="{18076CAA-E35B-7642-B82F-F434C115FB7B}" dt="2023-06-30T16:05:44.867" v="343" actId="1076"/>
        <pc:sldMkLst>
          <pc:docMk/>
          <pc:sldMk cId="3212648797" sldId="256"/>
        </pc:sldMkLst>
        <pc:spChg chg="add mod">
          <ac:chgData name="Meghan Walrath" userId="83b17c40-4bc4-4453-86c4-254643040d40" providerId="ADAL" clId="{18076CAA-E35B-7642-B82F-F434C115FB7B}" dt="2023-06-30T16:03:17.865" v="263" actId="14100"/>
          <ac:spMkLst>
            <pc:docMk/>
            <pc:sldMk cId="3212648797" sldId="256"/>
            <ac:spMk id="2" creationId="{09FD6523-0146-E737-918F-8FEECB0249AD}"/>
          </ac:spMkLst>
        </pc:spChg>
        <pc:spChg chg="mod">
          <ac:chgData name="Meghan Walrath" userId="83b17c40-4bc4-4453-86c4-254643040d40" providerId="ADAL" clId="{18076CAA-E35B-7642-B82F-F434C115FB7B}" dt="2023-06-30T15:59:57.588" v="229" actId="962"/>
          <ac:spMkLst>
            <pc:docMk/>
            <pc:sldMk cId="3212648797" sldId="256"/>
            <ac:spMk id="10" creationId="{E62A3953-4226-4732-B308-D4AFA1FF66A9}"/>
          </ac:spMkLst>
        </pc:spChg>
        <pc:spChg chg="mod">
          <ac:chgData name="Meghan Walrath" userId="83b17c40-4bc4-4453-86c4-254643040d40" providerId="ADAL" clId="{18076CAA-E35B-7642-B82F-F434C115FB7B}" dt="2023-06-30T16:00:31.248" v="234" actId="14100"/>
          <ac:spMkLst>
            <pc:docMk/>
            <pc:sldMk cId="3212648797" sldId="256"/>
            <ac:spMk id="14" creationId="{1E451B99-286B-44D4-BDB4-3F21FD5B1F7A}"/>
          </ac:spMkLst>
        </pc:spChg>
        <pc:spChg chg="mod">
          <ac:chgData name="Meghan Walrath" userId="83b17c40-4bc4-4453-86c4-254643040d40" providerId="ADAL" clId="{18076CAA-E35B-7642-B82F-F434C115FB7B}" dt="2023-06-30T16:00:35.504" v="235" actId="123"/>
          <ac:spMkLst>
            <pc:docMk/>
            <pc:sldMk cId="3212648797" sldId="256"/>
            <ac:spMk id="17" creationId="{45C322C1-E846-4335-B63F-16032F6FC6A8}"/>
          </ac:spMkLst>
        </pc:spChg>
        <pc:spChg chg="mod">
          <ac:chgData name="Meghan Walrath" userId="83b17c40-4bc4-4453-86c4-254643040d40" providerId="ADAL" clId="{18076CAA-E35B-7642-B82F-F434C115FB7B}" dt="2023-06-30T16:04:22.206" v="328" actId="1037"/>
          <ac:spMkLst>
            <pc:docMk/>
            <pc:sldMk cId="3212648797" sldId="256"/>
            <ac:spMk id="20" creationId="{D7B5CD8F-D3C3-42D7-9E6A-5940AEAC3553}"/>
          </ac:spMkLst>
        </pc:spChg>
        <pc:spChg chg="mod">
          <ac:chgData name="Meghan Walrath" userId="83b17c40-4bc4-4453-86c4-254643040d40" providerId="ADAL" clId="{18076CAA-E35B-7642-B82F-F434C115FB7B}" dt="2023-06-30T16:04:22.206" v="328" actId="1037"/>
          <ac:spMkLst>
            <pc:docMk/>
            <pc:sldMk cId="3212648797" sldId="256"/>
            <ac:spMk id="22" creationId="{6FE68E60-6ADF-49A2-B918-4D261C761062}"/>
          </ac:spMkLst>
        </pc:spChg>
        <pc:spChg chg="mod">
          <ac:chgData name="Meghan Walrath" userId="83b17c40-4bc4-4453-86c4-254643040d40" providerId="ADAL" clId="{18076CAA-E35B-7642-B82F-F434C115FB7B}" dt="2023-06-30T16:04:22.206" v="328" actId="1037"/>
          <ac:spMkLst>
            <pc:docMk/>
            <pc:sldMk cId="3212648797" sldId="256"/>
            <ac:spMk id="24" creationId="{909F9563-E290-4374-91B9-5C99E3A8B4A0}"/>
          </ac:spMkLst>
        </pc:spChg>
        <pc:spChg chg="mod">
          <ac:chgData name="Meghan Walrath" userId="83b17c40-4bc4-4453-86c4-254643040d40" providerId="ADAL" clId="{18076CAA-E35B-7642-B82F-F434C115FB7B}" dt="2023-06-30T16:04:27.849" v="329" actId="14100"/>
          <ac:spMkLst>
            <pc:docMk/>
            <pc:sldMk cId="3212648797" sldId="256"/>
            <ac:spMk id="26" creationId="{EF4A3CB1-F60F-4DF8-A653-98BFE8338AB1}"/>
          </ac:spMkLst>
        </pc:spChg>
        <pc:spChg chg="mod">
          <ac:chgData name="Meghan Walrath" userId="83b17c40-4bc4-4453-86c4-254643040d40" providerId="ADAL" clId="{18076CAA-E35B-7642-B82F-F434C115FB7B}" dt="2023-06-30T16:04:22.206" v="328" actId="1037"/>
          <ac:spMkLst>
            <pc:docMk/>
            <pc:sldMk cId="3212648797" sldId="256"/>
            <ac:spMk id="32" creationId="{364C1610-4D6E-4D98-BAD5-04254BD02D03}"/>
          </ac:spMkLst>
        </pc:spChg>
        <pc:spChg chg="mod">
          <ac:chgData name="Meghan Walrath" userId="83b17c40-4bc4-4453-86c4-254643040d40" providerId="ADAL" clId="{18076CAA-E35B-7642-B82F-F434C115FB7B}" dt="2023-06-30T16:04:22.206" v="328" actId="1037"/>
          <ac:spMkLst>
            <pc:docMk/>
            <pc:sldMk cId="3212648797" sldId="256"/>
            <ac:spMk id="37" creationId="{7602C277-7607-4BB9-9E44-EB385A42ACB6}"/>
          </ac:spMkLst>
        </pc:spChg>
        <pc:spChg chg="mod">
          <ac:chgData name="Meghan Walrath" userId="83b17c40-4bc4-4453-86c4-254643040d40" providerId="ADAL" clId="{18076CAA-E35B-7642-B82F-F434C115FB7B}" dt="2023-06-30T16:04:22.206" v="328" actId="1037"/>
          <ac:spMkLst>
            <pc:docMk/>
            <pc:sldMk cId="3212648797" sldId="256"/>
            <ac:spMk id="38" creationId="{0E8E57FA-F5DB-4192-8E46-201A9851E16B}"/>
          </ac:spMkLst>
        </pc:spChg>
        <pc:spChg chg="mod">
          <ac:chgData name="Meghan Walrath" userId="83b17c40-4bc4-4453-86c4-254643040d40" providerId="ADAL" clId="{18076CAA-E35B-7642-B82F-F434C115FB7B}" dt="2023-06-30T16:04:22.206" v="328" actId="1037"/>
          <ac:spMkLst>
            <pc:docMk/>
            <pc:sldMk cId="3212648797" sldId="256"/>
            <ac:spMk id="39" creationId="{FECBF39D-B646-45F8-A23E-E9115043ECB1}"/>
          </ac:spMkLst>
        </pc:spChg>
        <pc:spChg chg="mod">
          <ac:chgData name="Meghan Walrath" userId="83b17c40-4bc4-4453-86c4-254643040d40" providerId="ADAL" clId="{18076CAA-E35B-7642-B82F-F434C115FB7B}" dt="2023-06-30T16:04:22.206" v="328" actId="1037"/>
          <ac:spMkLst>
            <pc:docMk/>
            <pc:sldMk cId="3212648797" sldId="256"/>
            <ac:spMk id="40" creationId="{8943C333-F3CC-4411-98DD-8DC1A4CD0948}"/>
          </ac:spMkLst>
        </pc:spChg>
        <pc:spChg chg="mod">
          <ac:chgData name="Meghan Walrath" userId="83b17c40-4bc4-4453-86c4-254643040d40" providerId="ADAL" clId="{18076CAA-E35B-7642-B82F-F434C115FB7B}" dt="2023-06-30T16:05:38.788" v="342" actId="1076"/>
          <ac:spMkLst>
            <pc:docMk/>
            <pc:sldMk cId="3212648797" sldId="256"/>
            <ac:spMk id="45" creationId="{1C91920B-B8FB-4EB0-90D6-666F9F3FDF3C}"/>
          </ac:spMkLst>
        </pc:spChg>
        <pc:spChg chg="mod">
          <ac:chgData name="Meghan Walrath" userId="83b17c40-4bc4-4453-86c4-254643040d40" providerId="ADAL" clId="{18076CAA-E35B-7642-B82F-F434C115FB7B}" dt="2023-06-30T16:05:33.352" v="340" actId="1076"/>
          <ac:spMkLst>
            <pc:docMk/>
            <pc:sldMk cId="3212648797" sldId="256"/>
            <ac:spMk id="46" creationId="{3EA151D2-A746-4C85-9742-CF5CCD2B8A35}"/>
          </ac:spMkLst>
        </pc:spChg>
        <pc:spChg chg="mod">
          <ac:chgData name="Meghan Walrath" userId="83b17c40-4bc4-4453-86c4-254643040d40" providerId="ADAL" clId="{18076CAA-E35B-7642-B82F-F434C115FB7B}" dt="2023-06-30T16:05:44.867" v="343" actId="1076"/>
          <ac:spMkLst>
            <pc:docMk/>
            <pc:sldMk cId="3212648797" sldId="256"/>
            <ac:spMk id="47" creationId="{BBA98F99-C44F-499E-B6E8-EB247C9EBDCE}"/>
          </ac:spMkLst>
        </pc:spChg>
        <pc:grpChg chg="add mod">
          <ac:chgData name="Meghan Walrath" userId="83b17c40-4bc4-4453-86c4-254643040d40" providerId="ADAL" clId="{18076CAA-E35B-7642-B82F-F434C115FB7B}" dt="2023-06-30T16:03:10.193" v="262" actId="1076"/>
          <ac:grpSpMkLst>
            <pc:docMk/>
            <pc:sldMk cId="3212648797" sldId="256"/>
            <ac:grpSpMk id="3" creationId="{6AF5CB34-A8F8-EB17-9A39-F387D5352D9C}"/>
          </ac:grpSpMkLst>
        </pc:grpChg>
        <pc:grpChg chg="add mod">
          <ac:chgData name="Meghan Walrath" userId="83b17c40-4bc4-4453-86c4-254643040d40" providerId="ADAL" clId="{18076CAA-E35B-7642-B82F-F434C115FB7B}" dt="2023-06-30T16:00:46.623" v="237" actId="1076"/>
          <ac:grpSpMkLst>
            <pc:docMk/>
            <pc:sldMk cId="3212648797" sldId="256"/>
            <ac:grpSpMk id="4" creationId="{EC481FD2-2A7D-7694-1686-47F7BAC57D20}"/>
          </ac:grpSpMkLst>
        </pc:grpChg>
        <pc:picChg chg="mod modCrop">
          <ac:chgData name="Meghan Walrath" userId="83b17c40-4bc4-4453-86c4-254643040d40" providerId="ADAL" clId="{18076CAA-E35B-7642-B82F-F434C115FB7B}" dt="2023-06-30T16:04:32.328" v="330" actId="14100"/>
          <ac:picMkLst>
            <pc:docMk/>
            <pc:sldMk cId="3212648797" sldId="256"/>
            <ac:picMk id="16" creationId="{FC30C89A-CFD5-48D8-9762-DA3DA6EE3CE4}"/>
          </ac:picMkLst>
        </pc:picChg>
        <pc:picChg chg="mod">
          <ac:chgData name="Meghan Walrath" userId="83b17c40-4bc4-4453-86c4-254643040d40" providerId="ADAL" clId="{18076CAA-E35B-7642-B82F-F434C115FB7B}" dt="2023-06-30T15:54:59.138" v="6" actId="14100"/>
          <ac:picMkLst>
            <pc:docMk/>
            <pc:sldMk cId="3212648797" sldId="256"/>
            <ac:picMk id="44" creationId="{51F80576-C87E-4CE7-BF7B-7AE6AE17AF83}"/>
          </ac:picMkLst>
        </pc:picChg>
        <pc:cxnChg chg="mod">
          <ac:chgData name="Meghan Walrath" userId="83b17c40-4bc4-4453-86c4-254643040d40" providerId="ADAL" clId="{18076CAA-E35B-7642-B82F-F434C115FB7B}" dt="2023-06-30T15:59:06.124" v="204" actId="1076"/>
          <ac:cxnSpMkLst>
            <pc:docMk/>
            <pc:sldMk cId="3212648797" sldId="256"/>
            <ac:cxnSpMk id="29" creationId="{84485DC8-2261-43CD-AFBA-78755ABF0BDD}"/>
          </ac:cxnSpMkLst>
        </pc:cxnChg>
      </pc:sldChg>
      <pc:sldChg chg="addSp delSp modSp mod">
        <pc:chgData name="Meghan Walrath" userId="83b17c40-4bc4-4453-86c4-254643040d40" providerId="ADAL" clId="{18076CAA-E35B-7642-B82F-F434C115FB7B}" dt="2023-06-30T16:12:06.769" v="479" actId="179"/>
        <pc:sldMkLst>
          <pc:docMk/>
          <pc:sldMk cId="3870163339" sldId="257"/>
        </pc:sldMkLst>
        <pc:spChg chg="mod">
          <ac:chgData name="Meghan Walrath" userId="83b17c40-4bc4-4453-86c4-254643040d40" providerId="ADAL" clId="{18076CAA-E35B-7642-B82F-F434C115FB7B}" dt="2023-06-30T16:07:09.482" v="365" actId="962"/>
          <ac:spMkLst>
            <pc:docMk/>
            <pc:sldMk cId="3870163339" sldId="257"/>
            <ac:spMk id="3" creationId="{9005EFD1-DEBC-48B2-A3FE-5D38785945F8}"/>
          </ac:spMkLst>
        </pc:spChg>
        <pc:spChg chg="add mod">
          <ac:chgData name="Meghan Walrath" userId="83b17c40-4bc4-4453-86c4-254643040d40" providerId="ADAL" clId="{18076CAA-E35B-7642-B82F-F434C115FB7B}" dt="2023-06-30T16:06:08.101" v="348" actId="167"/>
          <ac:spMkLst>
            <pc:docMk/>
            <pc:sldMk cId="3870163339" sldId="257"/>
            <ac:spMk id="4" creationId="{E20550B6-83B6-E471-54B0-A399846BBC9A}"/>
          </ac:spMkLst>
        </pc:spChg>
        <pc:spChg chg="add mod">
          <ac:chgData name="Meghan Walrath" userId="83b17c40-4bc4-4453-86c4-254643040d40" providerId="ADAL" clId="{18076CAA-E35B-7642-B82F-F434C115FB7B}" dt="2023-06-30T16:06:08.101" v="348" actId="167"/>
          <ac:spMkLst>
            <pc:docMk/>
            <pc:sldMk cId="3870163339" sldId="257"/>
            <ac:spMk id="5" creationId="{D31FD9F4-ED74-CA53-E004-E4BAB0B6AEF1}"/>
          </ac:spMkLst>
        </pc:spChg>
        <pc:spChg chg="mod">
          <ac:chgData name="Meghan Walrath" userId="83b17c40-4bc4-4453-86c4-254643040d40" providerId="ADAL" clId="{18076CAA-E35B-7642-B82F-F434C115FB7B}" dt="2023-06-30T16:07:46.798" v="464" actId="962"/>
          <ac:spMkLst>
            <pc:docMk/>
            <pc:sldMk cId="3870163339" sldId="257"/>
            <ac:spMk id="6" creationId="{DF7A65C6-3CA6-42A6-9484-848183A11849}"/>
          </ac:spMkLst>
        </pc:spChg>
        <pc:spChg chg="mod">
          <ac:chgData name="Meghan Walrath" userId="83b17c40-4bc4-4453-86c4-254643040d40" providerId="ADAL" clId="{18076CAA-E35B-7642-B82F-F434C115FB7B}" dt="2023-06-30T16:07:12.562" v="367" actId="962"/>
          <ac:spMkLst>
            <pc:docMk/>
            <pc:sldMk cId="3870163339" sldId="257"/>
            <ac:spMk id="7" creationId="{06B1F1D6-4275-46AB-A02F-C3B71EEEC445}"/>
          </ac:spMkLst>
        </pc:spChg>
        <pc:spChg chg="mod">
          <ac:chgData name="Meghan Walrath" userId="83b17c40-4bc4-4453-86c4-254643040d40" providerId="ADAL" clId="{18076CAA-E35B-7642-B82F-F434C115FB7B}" dt="2023-06-30T16:07:14.667" v="368" actId="962"/>
          <ac:spMkLst>
            <pc:docMk/>
            <pc:sldMk cId="3870163339" sldId="257"/>
            <ac:spMk id="8" creationId="{9A44A7A6-3CBA-4D3C-9F23-AD9FE38B145B}"/>
          </ac:spMkLst>
        </pc:spChg>
        <pc:spChg chg="mod">
          <ac:chgData name="Meghan Walrath" userId="83b17c40-4bc4-4453-86c4-254643040d40" providerId="ADAL" clId="{18076CAA-E35B-7642-B82F-F434C115FB7B}" dt="2023-06-30T16:09:59.494" v="470" actId="13926"/>
          <ac:spMkLst>
            <pc:docMk/>
            <pc:sldMk cId="3870163339" sldId="257"/>
            <ac:spMk id="9" creationId="{C981DC7E-1F8E-43EE-80FE-731B30A36D0C}"/>
          </ac:spMkLst>
        </pc:spChg>
        <pc:spChg chg="add mod">
          <ac:chgData name="Meghan Walrath" userId="83b17c40-4bc4-4453-86c4-254643040d40" providerId="ADAL" clId="{18076CAA-E35B-7642-B82F-F434C115FB7B}" dt="2023-06-30T16:06:08.101" v="348" actId="167"/>
          <ac:spMkLst>
            <pc:docMk/>
            <pc:sldMk cId="3870163339" sldId="257"/>
            <ac:spMk id="10" creationId="{01A3566B-3C57-C4AF-F3D1-DEFDE1FAD226}"/>
          </ac:spMkLst>
        </pc:spChg>
        <pc:spChg chg="mod">
          <ac:chgData name="Meghan Walrath" userId="83b17c40-4bc4-4453-86c4-254643040d40" providerId="ADAL" clId="{18076CAA-E35B-7642-B82F-F434C115FB7B}" dt="2023-06-30T16:07:25.254" v="374" actId="962"/>
          <ac:spMkLst>
            <pc:docMk/>
            <pc:sldMk cId="3870163339" sldId="257"/>
            <ac:spMk id="16" creationId="{0C460E48-48A5-42EB-9B93-B040EA13A6E0}"/>
          </ac:spMkLst>
        </pc:spChg>
        <pc:spChg chg="mod">
          <ac:chgData name="Meghan Walrath" userId="83b17c40-4bc4-4453-86c4-254643040d40" providerId="ADAL" clId="{18076CAA-E35B-7642-B82F-F434C115FB7B}" dt="2023-06-30T16:07:22.290" v="372" actId="962"/>
          <ac:spMkLst>
            <pc:docMk/>
            <pc:sldMk cId="3870163339" sldId="257"/>
            <ac:spMk id="17" creationId="{1391DD79-2104-4676-B98D-F3392E04B3F7}"/>
          </ac:spMkLst>
        </pc:spChg>
        <pc:spChg chg="mod">
          <ac:chgData name="Meghan Walrath" userId="83b17c40-4bc4-4453-86c4-254643040d40" providerId="ADAL" clId="{18076CAA-E35B-7642-B82F-F434C115FB7B}" dt="2023-06-30T16:09:32.144" v="466" actId="207"/>
          <ac:spMkLst>
            <pc:docMk/>
            <pc:sldMk cId="3870163339" sldId="257"/>
            <ac:spMk id="18" creationId="{A3CEE111-2743-444D-AF85-A53C9826EECA}"/>
          </ac:spMkLst>
        </pc:spChg>
        <pc:spChg chg="mod">
          <ac:chgData name="Meghan Walrath" userId="83b17c40-4bc4-4453-86c4-254643040d40" providerId="ADAL" clId="{18076CAA-E35B-7642-B82F-F434C115FB7B}" dt="2023-06-30T16:07:34.470" v="380" actId="962"/>
          <ac:spMkLst>
            <pc:docMk/>
            <pc:sldMk cId="3870163339" sldId="257"/>
            <ac:spMk id="19" creationId="{D446BA04-16D2-4CA0-B5BD-06418AEB67A1}"/>
          </ac:spMkLst>
        </pc:spChg>
        <pc:spChg chg="mod">
          <ac:chgData name="Meghan Walrath" userId="83b17c40-4bc4-4453-86c4-254643040d40" providerId="ADAL" clId="{18076CAA-E35B-7642-B82F-F434C115FB7B}" dt="2023-06-30T16:12:06.769" v="479" actId="179"/>
          <ac:spMkLst>
            <pc:docMk/>
            <pc:sldMk cId="3870163339" sldId="257"/>
            <ac:spMk id="22" creationId="{7A057E6D-7634-4E58-B29F-F944CF7D144D}"/>
          </ac:spMkLst>
        </pc:spChg>
        <pc:spChg chg="del">
          <ac:chgData name="Meghan Walrath" userId="83b17c40-4bc4-4453-86c4-254643040d40" providerId="ADAL" clId="{18076CAA-E35B-7642-B82F-F434C115FB7B}" dt="2023-06-30T16:06:00.508" v="344" actId="478"/>
          <ac:spMkLst>
            <pc:docMk/>
            <pc:sldMk cId="3870163339" sldId="257"/>
            <ac:spMk id="23" creationId="{E9496E1C-2D4D-4944-B0BB-8A78BE1EEDDB}"/>
          </ac:spMkLst>
        </pc:spChg>
        <pc:spChg chg="del">
          <ac:chgData name="Meghan Walrath" userId="83b17c40-4bc4-4453-86c4-254643040d40" providerId="ADAL" clId="{18076CAA-E35B-7642-B82F-F434C115FB7B}" dt="2023-06-30T16:06:02.982" v="346" actId="478"/>
          <ac:spMkLst>
            <pc:docMk/>
            <pc:sldMk cId="3870163339" sldId="257"/>
            <ac:spMk id="24" creationId="{50D26E19-488B-4B98-8D9C-D9195D91CC7B}"/>
          </ac:spMkLst>
        </pc:spChg>
        <pc:spChg chg="del">
          <ac:chgData name="Meghan Walrath" userId="83b17c40-4bc4-4453-86c4-254643040d40" providerId="ADAL" clId="{18076CAA-E35B-7642-B82F-F434C115FB7B}" dt="2023-06-30T16:06:02.291" v="345" actId="478"/>
          <ac:spMkLst>
            <pc:docMk/>
            <pc:sldMk cId="3870163339" sldId="257"/>
            <ac:spMk id="25" creationId="{62601448-8AD3-428A-9437-AB289D87150C}"/>
          </ac:spMkLst>
        </pc:spChg>
        <pc:spChg chg="mod">
          <ac:chgData name="Meghan Walrath" userId="83b17c40-4bc4-4453-86c4-254643040d40" providerId="ADAL" clId="{18076CAA-E35B-7642-B82F-F434C115FB7B}" dt="2023-06-30T16:07:16.360" v="370" actId="1076"/>
          <ac:spMkLst>
            <pc:docMk/>
            <pc:sldMk cId="3870163339" sldId="257"/>
            <ac:spMk id="27" creationId="{13077FCC-C999-49B5-9444-ACE64D09B4EE}"/>
          </ac:spMkLst>
        </pc:spChg>
        <pc:picChg chg="add mod modCrop">
          <ac:chgData name="Meghan Walrath" userId="83b17c40-4bc4-4453-86c4-254643040d40" providerId="ADAL" clId="{18076CAA-E35B-7642-B82F-F434C115FB7B}" dt="2023-06-30T16:06:52.300" v="361" actId="732"/>
          <ac:picMkLst>
            <pc:docMk/>
            <pc:sldMk cId="3870163339" sldId="257"/>
            <ac:picMk id="2" creationId="{181AF3B2-DCD9-C6CA-4857-3E7E652A532E}"/>
          </ac:picMkLst>
        </pc:picChg>
        <pc:picChg chg="del mod">
          <ac:chgData name="Meghan Walrath" userId="83b17c40-4bc4-4453-86c4-254643040d40" providerId="ADAL" clId="{18076CAA-E35B-7642-B82F-F434C115FB7B}" dt="2023-06-30T16:05:02.962" v="334" actId="478"/>
          <ac:picMkLst>
            <pc:docMk/>
            <pc:sldMk cId="3870163339" sldId="257"/>
            <ac:picMk id="26" creationId="{22CD4041-1823-4962-8DC2-3F50C856C3C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58DF9E-4E89-4BD8-972C-AA387E5CC5F2}" type="datetimeFigureOut">
              <a:rPr lang="en-US" smtClean="0"/>
              <a:t>3/26/2024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E77D16-BF36-4C7A-A02A-3E3761B06195}" type="slidenum">
              <a:rPr lang="en-US" smtClean="0"/>
              <a:t>‹#›</a:t>
            </a:fld>
            <a:endParaRPr lang="en-US"/>
          </a:p>
        </p:txBody>
      </p:sp>
    </p:spTree>
    <p:extLst>
      <p:ext uri="{BB962C8B-B14F-4D97-AF65-F5344CB8AC3E}">
        <p14:creationId xmlns:p14="http://schemas.microsoft.com/office/powerpoint/2010/main" val="3879545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82C8B3-C110-47B7-B289-BC5CDED87530}" type="datetime1">
              <a:rPr lang="en-US" smtClean="0"/>
              <a:t>3/26/2024</a:t>
            </a:fld>
            <a:endParaRPr lang="en-US" dirty="0"/>
          </a:p>
        </p:txBody>
      </p:sp>
      <p:sp>
        <p:nvSpPr>
          <p:cNvPr id="5" name="Footer Placeholder 4"/>
          <p:cNvSpPr>
            <a:spLocks noGrp="1"/>
          </p:cNvSpPr>
          <p:nvPr>
            <p:ph type="ftr" sz="quarter" idx="11"/>
          </p:nvPr>
        </p:nvSpPr>
        <p:spPr/>
        <p:txBody>
          <a:bodyPr/>
          <a:lstStyle/>
          <a:p>
            <a:r>
              <a:rPr lang="en-US"/>
              <a:t>Handwashing | Page 1 of 1</a:t>
            </a:r>
            <a:endParaRPr lang="en-US" dirty="0"/>
          </a:p>
        </p:txBody>
      </p:sp>
      <p:sp>
        <p:nvSpPr>
          <p:cNvPr id="6" name="Slide Number Placeholder 5"/>
          <p:cNvSpPr>
            <a:spLocks noGrp="1"/>
          </p:cNvSpPr>
          <p:nvPr>
            <p:ph type="sldNum" sz="quarter" idx="12"/>
          </p:nvPr>
        </p:nvSpPr>
        <p:spPr/>
        <p:txBody>
          <a:bodyPr/>
          <a:lstStyle/>
          <a:p>
            <a:fld id="{2AAFEDCF-3780-4FEC-8EDF-4C9979003400}" type="slidenum">
              <a:rPr lang="en-US" smtClean="0"/>
              <a:t>‹#›</a:t>
            </a:fld>
            <a:endParaRPr lang="en-US" dirty="0"/>
          </a:p>
        </p:txBody>
      </p:sp>
    </p:spTree>
    <p:extLst>
      <p:ext uri="{BB962C8B-B14F-4D97-AF65-F5344CB8AC3E}">
        <p14:creationId xmlns:p14="http://schemas.microsoft.com/office/powerpoint/2010/main" val="1561274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58F792-3614-437B-80AB-F3CB2CD41D3A}" type="datetime1">
              <a:rPr lang="en-US" smtClean="0"/>
              <a:t>3/26/2024</a:t>
            </a:fld>
            <a:endParaRPr lang="en-US" dirty="0"/>
          </a:p>
        </p:txBody>
      </p:sp>
      <p:sp>
        <p:nvSpPr>
          <p:cNvPr id="5" name="Footer Placeholder 4"/>
          <p:cNvSpPr>
            <a:spLocks noGrp="1"/>
          </p:cNvSpPr>
          <p:nvPr>
            <p:ph type="ftr" sz="quarter" idx="11"/>
          </p:nvPr>
        </p:nvSpPr>
        <p:spPr/>
        <p:txBody>
          <a:bodyPr/>
          <a:lstStyle/>
          <a:p>
            <a:r>
              <a:rPr lang="en-US"/>
              <a:t>Handwashing | Page 1 of 1</a:t>
            </a:r>
            <a:endParaRPr lang="en-US" dirty="0"/>
          </a:p>
        </p:txBody>
      </p:sp>
      <p:sp>
        <p:nvSpPr>
          <p:cNvPr id="6" name="Slide Number Placeholder 5"/>
          <p:cNvSpPr>
            <a:spLocks noGrp="1"/>
          </p:cNvSpPr>
          <p:nvPr>
            <p:ph type="sldNum" sz="quarter" idx="12"/>
          </p:nvPr>
        </p:nvSpPr>
        <p:spPr/>
        <p:txBody>
          <a:bodyPr/>
          <a:lstStyle/>
          <a:p>
            <a:fld id="{2AAFEDCF-3780-4FEC-8EDF-4C9979003400}" type="slidenum">
              <a:rPr lang="en-US" smtClean="0"/>
              <a:t>‹#›</a:t>
            </a:fld>
            <a:endParaRPr lang="en-US" dirty="0"/>
          </a:p>
        </p:txBody>
      </p:sp>
    </p:spTree>
    <p:extLst>
      <p:ext uri="{BB962C8B-B14F-4D97-AF65-F5344CB8AC3E}">
        <p14:creationId xmlns:p14="http://schemas.microsoft.com/office/powerpoint/2010/main" val="4092045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53A035-D6C1-4EF0-BA4B-79DDD9D58F1C}" type="datetime1">
              <a:rPr lang="en-US" smtClean="0"/>
              <a:t>3/26/2024</a:t>
            </a:fld>
            <a:endParaRPr lang="en-US" dirty="0"/>
          </a:p>
        </p:txBody>
      </p:sp>
      <p:sp>
        <p:nvSpPr>
          <p:cNvPr id="5" name="Footer Placeholder 4"/>
          <p:cNvSpPr>
            <a:spLocks noGrp="1"/>
          </p:cNvSpPr>
          <p:nvPr>
            <p:ph type="ftr" sz="quarter" idx="11"/>
          </p:nvPr>
        </p:nvSpPr>
        <p:spPr/>
        <p:txBody>
          <a:bodyPr/>
          <a:lstStyle/>
          <a:p>
            <a:r>
              <a:rPr lang="en-US"/>
              <a:t>Handwashing | Page 1 of 1</a:t>
            </a:r>
            <a:endParaRPr lang="en-US" dirty="0"/>
          </a:p>
        </p:txBody>
      </p:sp>
      <p:sp>
        <p:nvSpPr>
          <p:cNvPr id="6" name="Slide Number Placeholder 5"/>
          <p:cNvSpPr>
            <a:spLocks noGrp="1"/>
          </p:cNvSpPr>
          <p:nvPr>
            <p:ph type="sldNum" sz="quarter" idx="12"/>
          </p:nvPr>
        </p:nvSpPr>
        <p:spPr/>
        <p:txBody>
          <a:bodyPr/>
          <a:lstStyle/>
          <a:p>
            <a:fld id="{2AAFEDCF-3780-4FEC-8EDF-4C9979003400}" type="slidenum">
              <a:rPr lang="en-US" smtClean="0"/>
              <a:t>‹#›</a:t>
            </a:fld>
            <a:endParaRPr lang="en-US" dirty="0"/>
          </a:p>
        </p:txBody>
      </p:sp>
    </p:spTree>
    <p:extLst>
      <p:ext uri="{BB962C8B-B14F-4D97-AF65-F5344CB8AC3E}">
        <p14:creationId xmlns:p14="http://schemas.microsoft.com/office/powerpoint/2010/main" val="3287261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7BFA00-7D9C-45D8-B0CB-69366C7A327C}" type="datetime1">
              <a:rPr lang="en-US" smtClean="0"/>
              <a:t>3/26/2024</a:t>
            </a:fld>
            <a:endParaRPr lang="en-US" dirty="0"/>
          </a:p>
        </p:txBody>
      </p:sp>
      <p:sp>
        <p:nvSpPr>
          <p:cNvPr id="5" name="Footer Placeholder 4"/>
          <p:cNvSpPr>
            <a:spLocks noGrp="1"/>
          </p:cNvSpPr>
          <p:nvPr>
            <p:ph type="ftr" sz="quarter" idx="11"/>
          </p:nvPr>
        </p:nvSpPr>
        <p:spPr/>
        <p:txBody>
          <a:bodyPr/>
          <a:lstStyle/>
          <a:p>
            <a:r>
              <a:rPr lang="en-US"/>
              <a:t>Handwashing | Page 1 of 1</a:t>
            </a:r>
            <a:endParaRPr lang="en-US" dirty="0"/>
          </a:p>
        </p:txBody>
      </p:sp>
      <p:sp>
        <p:nvSpPr>
          <p:cNvPr id="6" name="Slide Number Placeholder 5"/>
          <p:cNvSpPr>
            <a:spLocks noGrp="1"/>
          </p:cNvSpPr>
          <p:nvPr>
            <p:ph type="sldNum" sz="quarter" idx="12"/>
          </p:nvPr>
        </p:nvSpPr>
        <p:spPr/>
        <p:txBody>
          <a:bodyPr/>
          <a:lstStyle/>
          <a:p>
            <a:fld id="{2AAFEDCF-3780-4FEC-8EDF-4C9979003400}" type="slidenum">
              <a:rPr lang="en-US" smtClean="0"/>
              <a:t>‹#›</a:t>
            </a:fld>
            <a:endParaRPr lang="en-US" dirty="0"/>
          </a:p>
        </p:txBody>
      </p:sp>
    </p:spTree>
    <p:extLst>
      <p:ext uri="{BB962C8B-B14F-4D97-AF65-F5344CB8AC3E}">
        <p14:creationId xmlns:p14="http://schemas.microsoft.com/office/powerpoint/2010/main" val="1515822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2CC4CC-DC72-433F-9568-BA82F8DB5790}" type="datetime1">
              <a:rPr lang="en-US" smtClean="0"/>
              <a:t>3/26/2024</a:t>
            </a:fld>
            <a:endParaRPr lang="en-US" dirty="0"/>
          </a:p>
        </p:txBody>
      </p:sp>
      <p:sp>
        <p:nvSpPr>
          <p:cNvPr id="5" name="Footer Placeholder 4"/>
          <p:cNvSpPr>
            <a:spLocks noGrp="1"/>
          </p:cNvSpPr>
          <p:nvPr>
            <p:ph type="ftr" sz="quarter" idx="11"/>
          </p:nvPr>
        </p:nvSpPr>
        <p:spPr/>
        <p:txBody>
          <a:bodyPr/>
          <a:lstStyle/>
          <a:p>
            <a:r>
              <a:rPr lang="en-US"/>
              <a:t>Handwashing | Page 1 of 1</a:t>
            </a:r>
            <a:endParaRPr lang="en-US" dirty="0"/>
          </a:p>
        </p:txBody>
      </p:sp>
      <p:sp>
        <p:nvSpPr>
          <p:cNvPr id="6" name="Slide Number Placeholder 5"/>
          <p:cNvSpPr>
            <a:spLocks noGrp="1"/>
          </p:cNvSpPr>
          <p:nvPr>
            <p:ph type="sldNum" sz="quarter" idx="12"/>
          </p:nvPr>
        </p:nvSpPr>
        <p:spPr/>
        <p:txBody>
          <a:bodyPr/>
          <a:lstStyle/>
          <a:p>
            <a:fld id="{2AAFEDCF-3780-4FEC-8EDF-4C9979003400}" type="slidenum">
              <a:rPr lang="en-US" smtClean="0"/>
              <a:t>‹#›</a:t>
            </a:fld>
            <a:endParaRPr lang="en-US" dirty="0"/>
          </a:p>
        </p:txBody>
      </p:sp>
    </p:spTree>
    <p:extLst>
      <p:ext uri="{BB962C8B-B14F-4D97-AF65-F5344CB8AC3E}">
        <p14:creationId xmlns:p14="http://schemas.microsoft.com/office/powerpoint/2010/main" val="534475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3D2395-5AA7-4748-AD40-49B7E62D6BA4}" type="datetime1">
              <a:rPr lang="en-US" smtClean="0"/>
              <a:t>3/26/2024</a:t>
            </a:fld>
            <a:endParaRPr lang="en-US" dirty="0"/>
          </a:p>
        </p:txBody>
      </p:sp>
      <p:sp>
        <p:nvSpPr>
          <p:cNvPr id="6" name="Footer Placeholder 5"/>
          <p:cNvSpPr>
            <a:spLocks noGrp="1"/>
          </p:cNvSpPr>
          <p:nvPr>
            <p:ph type="ftr" sz="quarter" idx="11"/>
          </p:nvPr>
        </p:nvSpPr>
        <p:spPr/>
        <p:txBody>
          <a:bodyPr/>
          <a:lstStyle/>
          <a:p>
            <a:r>
              <a:rPr lang="en-US"/>
              <a:t>Handwashing | Page 1 of 1</a:t>
            </a:r>
            <a:endParaRPr lang="en-US" dirty="0"/>
          </a:p>
        </p:txBody>
      </p:sp>
      <p:sp>
        <p:nvSpPr>
          <p:cNvPr id="7" name="Slide Number Placeholder 6"/>
          <p:cNvSpPr>
            <a:spLocks noGrp="1"/>
          </p:cNvSpPr>
          <p:nvPr>
            <p:ph type="sldNum" sz="quarter" idx="12"/>
          </p:nvPr>
        </p:nvSpPr>
        <p:spPr/>
        <p:txBody>
          <a:bodyPr/>
          <a:lstStyle/>
          <a:p>
            <a:fld id="{2AAFEDCF-3780-4FEC-8EDF-4C9979003400}" type="slidenum">
              <a:rPr lang="en-US" smtClean="0"/>
              <a:t>‹#›</a:t>
            </a:fld>
            <a:endParaRPr lang="en-US" dirty="0"/>
          </a:p>
        </p:txBody>
      </p:sp>
    </p:spTree>
    <p:extLst>
      <p:ext uri="{BB962C8B-B14F-4D97-AF65-F5344CB8AC3E}">
        <p14:creationId xmlns:p14="http://schemas.microsoft.com/office/powerpoint/2010/main" val="1538437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73CD49-F893-4218-926A-41859247FA36}" type="datetime1">
              <a:rPr lang="en-US" smtClean="0"/>
              <a:t>3/26/2024</a:t>
            </a:fld>
            <a:endParaRPr lang="en-US" dirty="0"/>
          </a:p>
        </p:txBody>
      </p:sp>
      <p:sp>
        <p:nvSpPr>
          <p:cNvPr id="8" name="Footer Placeholder 7"/>
          <p:cNvSpPr>
            <a:spLocks noGrp="1"/>
          </p:cNvSpPr>
          <p:nvPr>
            <p:ph type="ftr" sz="quarter" idx="11"/>
          </p:nvPr>
        </p:nvSpPr>
        <p:spPr/>
        <p:txBody>
          <a:bodyPr/>
          <a:lstStyle/>
          <a:p>
            <a:r>
              <a:rPr lang="en-US"/>
              <a:t>Handwashing | Page 1 of 1</a:t>
            </a:r>
            <a:endParaRPr lang="en-US" dirty="0"/>
          </a:p>
        </p:txBody>
      </p:sp>
      <p:sp>
        <p:nvSpPr>
          <p:cNvPr id="9" name="Slide Number Placeholder 8"/>
          <p:cNvSpPr>
            <a:spLocks noGrp="1"/>
          </p:cNvSpPr>
          <p:nvPr>
            <p:ph type="sldNum" sz="quarter" idx="12"/>
          </p:nvPr>
        </p:nvSpPr>
        <p:spPr/>
        <p:txBody>
          <a:bodyPr/>
          <a:lstStyle/>
          <a:p>
            <a:fld id="{2AAFEDCF-3780-4FEC-8EDF-4C9979003400}" type="slidenum">
              <a:rPr lang="en-US" smtClean="0"/>
              <a:t>‹#›</a:t>
            </a:fld>
            <a:endParaRPr lang="en-US" dirty="0"/>
          </a:p>
        </p:txBody>
      </p:sp>
    </p:spTree>
    <p:extLst>
      <p:ext uri="{BB962C8B-B14F-4D97-AF65-F5344CB8AC3E}">
        <p14:creationId xmlns:p14="http://schemas.microsoft.com/office/powerpoint/2010/main" val="2578782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21D1D5-D1D6-42CB-B2A5-3733687D9292}" type="datetime1">
              <a:rPr lang="en-US" smtClean="0"/>
              <a:t>3/26/2024</a:t>
            </a:fld>
            <a:endParaRPr lang="en-US" dirty="0"/>
          </a:p>
        </p:txBody>
      </p:sp>
      <p:sp>
        <p:nvSpPr>
          <p:cNvPr id="4" name="Footer Placeholder 3"/>
          <p:cNvSpPr>
            <a:spLocks noGrp="1"/>
          </p:cNvSpPr>
          <p:nvPr>
            <p:ph type="ftr" sz="quarter" idx="11"/>
          </p:nvPr>
        </p:nvSpPr>
        <p:spPr/>
        <p:txBody>
          <a:bodyPr/>
          <a:lstStyle/>
          <a:p>
            <a:r>
              <a:rPr lang="en-US"/>
              <a:t>Handwashing | Page 1 of 1</a:t>
            </a:r>
            <a:endParaRPr lang="en-US" dirty="0"/>
          </a:p>
        </p:txBody>
      </p:sp>
      <p:sp>
        <p:nvSpPr>
          <p:cNvPr id="5" name="Slide Number Placeholder 4"/>
          <p:cNvSpPr>
            <a:spLocks noGrp="1"/>
          </p:cNvSpPr>
          <p:nvPr>
            <p:ph type="sldNum" sz="quarter" idx="12"/>
          </p:nvPr>
        </p:nvSpPr>
        <p:spPr/>
        <p:txBody>
          <a:bodyPr/>
          <a:lstStyle/>
          <a:p>
            <a:fld id="{2AAFEDCF-3780-4FEC-8EDF-4C9979003400}" type="slidenum">
              <a:rPr lang="en-US" smtClean="0"/>
              <a:t>‹#›</a:t>
            </a:fld>
            <a:endParaRPr lang="en-US" dirty="0"/>
          </a:p>
        </p:txBody>
      </p:sp>
    </p:spTree>
    <p:extLst>
      <p:ext uri="{BB962C8B-B14F-4D97-AF65-F5344CB8AC3E}">
        <p14:creationId xmlns:p14="http://schemas.microsoft.com/office/powerpoint/2010/main" val="1607789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F6EB64-B716-4FDB-8FA8-880134B80AEA}" type="datetime1">
              <a:rPr lang="en-US" smtClean="0"/>
              <a:t>3/26/2024</a:t>
            </a:fld>
            <a:endParaRPr lang="en-US" dirty="0"/>
          </a:p>
        </p:txBody>
      </p:sp>
      <p:sp>
        <p:nvSpPr>
          <p:cNvPr id="3" name="Footer Placeholder 2"/>
          <p:cNvSpPr>
            <a:spLocks noGrp="1"/>
          </p:cNvSpPr>
          <p:nvPr>
            <p:ph type="ftr" sz="quarter" idx="11"/>
          </p:nvPr>
        </p:nvSpPr>
        <p:spPr/>
        <p:txBody>
          <a:bodyPr/>
          <a:lstStyle/>
          <a:p>
            <a:r>
              <a:rPr lang="en-US"/>
              <a:t>Handwashing | Page 1 of 1</a:t>
            </a:r>
            <a:endParaRPr lang="en-US" dirty="0"/>
          </a:p>
        </p:txBody>
      </p:sp>
      <p:sp>
        <p:nvSpPr>
          <p:cNvPr id="4" name="Slide Number Placeholder 3"/>
          <p:cNvSpPr>
            <a:spLocks noGrp="1"/>
          </p:cNvSpPr>
          <p:nvPr>
            <p:ph type="sldNum" sz="quarter" idx="12"/>
          </p:nvPr>
        </p:nvSpPr>
        <p:spPr/>
        <p:txBody>
          <a:bodyPr/>
          <a:lstStyle/>
          <a:p>
            <a:fld id="{2AAFEDCF-3780-4FEC-8EDF-4C9979003400}" type="slidenum">
              <a:rPr lang="en-US" smtClean="0"/>
              <a:t>‹#›</a:t>
            </a:fld>
            <a:endParaRPr lang="en-US" dirty="0"/>
          </a:p>
        </p:txBody>
      </p:sp>
    </p:spTree>
    <p:extLst>
      <p:ext uri="{BB962C8B-B14F-4D97-AF65-F5344CB8AC3E}">
        <p14:creationId xmlns:p14="http://schemas.microsoft.com/office/powerpoint/2010/main" val="608549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E00284B-784E-4C7B-B85C-19AC2500E4E2}" type="datetime1">
              <a:rPr lang="en-US" smtClean="0"/>
              <a:t>3/26/2024</a:t>
            </a:fld>
            <a:endParaRPr lang="en-US" dirty="0"/>
          </a:p>
        </p:txBody>
      </p:sp>
      <p:sp>
        <p:nvSpPr>
          <p:cNvPr id="6" name="Footer Placeholder 5"/>
          <p:cNvSpPr>
            <a:spLocks noGrp="1"/>
          </p:cNvSpPr>
          <p:nvPr>
            <p:ph type="ftr" sz="quarter" idx="11"/>
          </p:nvPr>
        </p:nvSpPr>
        <p:spPr/>
        <p:txBody>
          <a:bodyPr/>
          <a:lstStyle/>
          <a:p>
            <a:r>
              <a:rPr lang="en-US"/>
              <a:t>Handwashing | Page 1 of 1</a:t>
            </a:r>
            <a:endParaRPr lang="en-US" dirty="0"/>
          </a:p>
        </p:txBody>
      </p:sp>
      <p:sp>
        <p:nvSpPr>
          <p:cNvPr id="7" name="Slide Number Placeholder 6"/>
          <p:cNvSpPr>
            <a:spLocks noGrp="1"/>
          </p:cNvSpPr>
          <p:nvPr>
            <p:ph type="sldNum" sz="quarter" idx="12"/>
          </p:nvPr>
        </p:nvSpPr>
        <p:spPr/>
        <p:txBody>
          <a:bodyPr/>
          <a:lstStyle/>
          <a:p>
            <a:fld id="{2AAFEDCF-3780-4FEC-8EDF-4C9979003400}" type="slidenum">
              <a:rPr lang="en-US" smtClean="0"/>
              <a:t>‹#›</a:t>
            </a:fld>
            <a:endParaRPr lang="en-US" dirty="0"/>
          </a:p>
        </p:txBody>
      </p:sp>
    </p:spTree>
    <p:extLst>
      <p:ext uri="{BB962C8B-B14F-4D97-AF65-F5344CB8AC3E}">
        <p14:creationId xmlns:p14="http://schemas.microsoft.com/office/powerpoint/2010/main" val="3927061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ABDE4F6F-B820-454E-886E-622F4CC64A34}" type="datetime1">
              <a:rPr lang="en-US" smtClean="0"/>
              <a:t>3/26/2024</a:t>
            </a:fld>
            <a:endParaRPr lang="en-US" dirty="0"/>
          </a:p>
        </p:txBody>
      </p:sp>
      <p:sp>
        <p:nvSpPr>
          <p:cNvPr id="6" name="Footer Placeholder 5"/>
          <p:cNvSpPr>
            <a:spLocks noGrp="1"/>
          </p:cNvSpPr>
          <p:nvPr>
            <p:ph type="ftr" sz="quarter" idx="11"/>
          </p:nvPr>
        </p:nvSpPr>
        <p:spPr/>
        <p:txBody>
          <a:bodyPr/>
          <a:lstStyle/>
          <a:p>
            <a:r>
              <a:rPr lang="en-US"/>
              <a:t>Handwashing | Page 1 of 1</a:t>
            </a:r>
            <a:endParaRPr lang="en-US" dirty="0"/>
          </a:p>
        </p:txBody>
      </p:sp>
      <p:sp>
        <p:nvSpPr>
          <p:cNvPr id="7" name="Slide Number Placeholder 6"/>
          <p:cNvSpPr>
            <a:spLocks noGrp="1"/>
          </p:cNvSpPr>
          <p:nvPr>
            <p:ph type="sldNum" sz="quarter" idx="12"/>
          </p:nvPr>
        </p:nvSpPr>
        <p:spPr/>
        <p:txBody>
          <a:bodyPr/>
          <a:lstStyle/>
          <a:p>
            <a:fld id="{2AAFEDCF-3780-4FEC-8EDF-4C9979003400}" type="slidenum">
              <a:rPr lang="en-US" smtClean="0"/>
              <a:t>‹#›</a:t>
            </a:fld>
            <a:endParaRPr lang="en-US" dirty="0"/>
          </a:p>
        </p:txBody>
      </p:sp>
    </p:spTree>
    <p:extLst>
      <p:ext uri="{BB962C8B-B14F-4D97-AF65-F5344CB8AC3E}">
        <p14:creationId xmlns:p14="http://schemas.microsoft.com/office/powerpoint/2010/main" val="4081613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FA512A6-BB3E-48CB-B907-1870E4DA0E8E}" type="datetime1">
              <a:rPr lang="en-US" smtClean="0"/>
              <a:t>3/26/2024</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Handwashing | Page 1 of 1</a:t>
            </a:r>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AAFEDCF-3780-4FEC-8EDF-4C9979003400}" type="slidenum">
              <a:rPr lang="en-US" smtClean="0"/>
              <a:t>‹#›</a:t>
            </a:fld>
            <a:endParaRPr lang="en-US" dirty="0"/>
          </a:p>
        </p:txBody>
      </p:sp>
    </p:spTree>
    <p:extLst>
      <p:ext uri="{BB962C8B-B14F-4D97-AF65-F5344CB8AC3E}">
        <p14:creationId xmlns:p14="http://schemas.microsoft.com/office/powerpoint/2010/main" val="2195678532"/>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lowchart: Process 21" descr="Before AND after cleaning your workspace or SASH mat&#10;">
            <a:extLst>
              <a:ext uri="{FF2B5EF4-FFF2-40B4-BE49-F238E27FC236}">
                <a16:creationId xmlns:a16="http://schemas.microsoft.com/office/drawing/2014/main" id="{6FE68E60-6ADF-49A2-B918-4D261C761062}"/>
              </a:ext>
            </a:extLst>
          </p:cNvPr>
          <p:cNvSpPr/>
          <p:nvPr/>
        </p:nvSpPr>
        <p:spPr>
          <a:xfrm>
            <a:off x="1180371" y="3763900"/>
            <a:ext cx="3657600" cy="530206"/>
          </a:xfrm>
          <a:prstGeom prst="flowChartProcess">
            <a:avLst/>
          </a:prstGeom>
          <a:solidFill>
            <a:srgbClr val="002D72"/>
          </a:solidFill>
          <a:ln>
            <a:solidFill>
              <a:srgbClr val="002D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Ink Free" panose="03080402000500000000" pitchFamily="66" charset="0"/>
              </a:rPr>
              <a:t>Before AND after cleaning your workspace or SAS(H) mat</a:t>
            </a:r>
          </a:p>
        </p:txBody>
      </p:sp>
      <p:sp>
        <p:nvSpPr>
          <p:cNvPr id="40" name="Flowchart: Process 39" descr="Whenever they’re visibly dirty&#10;">
            <a:extLst>
              <a:ext uri="{FF2B5EF4-FFF2-40B4-BE49-F238E27FC236}">
                <a16:creationId xmlns:a16="http://schemas.microsoft.com/office/drawing/2014/main" id="{8943C333-F3CC-4411-98DD-8DC1A4CD0948}"/>
              </a:ext>
            </a:extLst>
          </p:cNvPr>
          <p:cNvSpPr/>
          <p:nvPr/>
        </p:nvSpPr>
        <p:spPr>
          <a:xfrm>
            <a:off x="1180371" y="7573093"/>
            <a:ext cx="3657600" cy="530352"/>
          </a:xfrm>
          <a:prstGeom prst="flowChartProcess">
            <a:avLst/>
          </a:prstGeom>
          <a:solidFill>
            <a:srgbClr val="002D72"/>
          </a:solidFill>
          <a:ln>
            <a:solidFill>
              <a:srgbClr val="002D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Ink Free" panose="03080402000500000000" pitchFamily="66" charset="0"/>
              </a:rPr>
              <a:t>Whenever they’re visibly dirty</a:t>
            </a:r>
          </a:p>
        </p:txBody>
      </p:sp>
      <p:sp>
        <p:nvSpPr>
          <p:cNvPr id="39" name="Flowchart: Process 38" descr="After using the restroom&#10;">
            <a:extLst>
              <a:ext uri="{FF2B5EF4-FFF2-40B4-BE49-F238E27FC236}">
                <a16:creationId xmlns:a16="http://schemas.microsoft.com/office/drawing/2014/main" id="{FECBF39D-B646-45F8-A23E-E9115043ECB1}"/>
              </a:ext>
            </a:extLst>
          </p:cNvPr>
          <p:cNvSpPr/>
          <p:nvPr/>
        </p:nvSpPr>
        <p:spPr>
          <a:xfrm>
            <a:off x="1180371" y="6938157"/>
            <a:ext cx="3657600" cy="530352"/>
          </a:xfrm>
          <a:prstGeom prst="flowChartProcess">
            <a:avLst/>
          </a:prstGeom>
          <a:solidFill>
            <a:srgbClr val="002D72"/>
          </a:solidFill>
          <a:ln>
            <a:solidFill>
              <a:srgbClr val="002D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Ink Free" panose="03080402000500000000" pitchFamily="66" charset="0"/>
              </a:rPr>
              <a:t>After using the restroom</a:t>
            </a:r>
          </a:p>
        </p:txBody>
      </p:sp>
      <p:sp>
        <p:nvSpPr>
          <p:cNvPr id="38" name="Flowchart: Process 37" descr="After playing with pets&#10;">
            <a:extLst>
              <a:ext uri="{FF2B5EF4-FFF2-40B4-BE49-F238E27FC236}">
                <a16:creationId xmlns:a16="http://schemas.microsoft.com/office/drawing/2014/main" id="{0E8E57FA-F5DB-4192-8E46-201A9851E16B}"/>
              </a:ext>
            </a:extLst>
          </p:cNvPr>
          <p:cNvSpPr/>
          <p:nvPr/>
        </p:nvSpPr>
        <p:spPr>
          <a:xfrm>
            <a:off x="1180371" y="6303218"/>
            <a:ext cx="3657600" cy="530352"/>
          </a:xfrm>
          <a:prstGeom prst="flowChartProcess">
            <a:avLst/>
          </a:prstGeom>
          <a:solidFill>
            <a:srgbClr val="002D72"/>
          </a:solidFill>
          <a:ln>
            <a:solidFill>
              <a:srgbClr val="002D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Ink Free" panose="03080402000500000000" pitchFamily="66" charset="0"/>
              </a:rPr>
              <a:t>After playing with pets</a:t>
            </a:r>
          </a:p>
        </p:txBody>
      </p:sp>
      <p:sp>
        <p:nvSpPr>
          <p:cNvPr id="37" name="Flowchart: Process 36" descr="After touching phones, remotes, door handles, etc.&#10;">
            <a:extLst>
              <a:ext uri="{FF2B5EF4-FFF2-40B4-BE49-F238E27FC236}">
                <a16:creationId xmlns:a16="http://schemas.microsoft.com/office/drawing/2014/main" id="{7602C277-7607-4BB9-9E44-EB385A42ACB6}"/>
              </a:ext>
            </a:extLst>
          </p:cNvPr>
          <p:cNvSpPr/>
          <p:nvPr/>
        </p:nvSpPr>
        <p:spPr>
          <a:xfrm>
            <a:off x="1180371" y="5668279"/>
            <a:ext cx="3656718" cy="530352"/>
          </a:xfrm>
          <a:prstGeom prst="flowChartProcess">
            <a:avLst/>
          </a:prstGeom>
          <a:solidFill>
            <a:srgbClr val="002D72"/>
          </a:solidFill>
          <a:ln>
            <a:solidFill>
              <a:srgbClr val="002D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Ink Free" panose="03080402000500000000" pitchFamily="66" charset="0"/>
              </a:rPr>
              <a:t>After touching phones, remotes, door handles, etc.</a:t>
            </a:r>
          </a:p>
        </p:txBody>
      </p:sp>
      <p:sp>
        <p:nvSpPr>
          <p:cNvPr id="32" name="Flowchart: Process 31" descr="Before AND after handling your IV line, medications, or supplies&#10;">
            <a:extLst>
              <a:ext uri="{FF2B5EF4-FFF2-40B4-BE49-F238E27FC236}">
                <a16:creationId xmlns:a16="http://schemas.microsoft.com/office/drawing/2014/main" id="{364C1610-4D6E-4D98-BAD5-04254BD02D03}"/>
              </a:ext>
            </a:extLst>
          </p:cNvPr>
          <p:cNvSpPr/>
          <p:nvPr/>
        </p:nvSpPr>
        <p:spPr>
          <a:xfrm>
            <a:off x="1180371" y="3128961"/>
            <a:ext cx="3657600" cy="530352"/>
          </a:xfrm>
          <a:prstGeom prst="flowChartProcess">
            <a:avLst/>
          </a:prstGeom>
          <a:solidFill>
            <a:srgbClr val="002D72"/>
          </a:solidFill>
          <a:ln>
            <a:solidFill>
              <a:srgbClr val="002D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Ink Free" panose="03080402000500000000" pitchFamily="66" charset="0"/>
              </a:rPr>
              <a:t>Before AND after handling your IV line, medications, or supplies</a:t>
            </a:r>
          </a:p>
        </p:txBody>
      </p:sp>
      <p:cxnSp>
        <p:nvCxnSpPr>
          <p:cNvPr id="29" name="Straight Connector 28">
            <a:extLst>
              <a:ext uri="{FF2B5EF4-FFF2-40B4-BE49-F238E27FC236}">
                <a16:creationId xmlns:a16="http://schemas.microsoft.com/office/drawing/2014/main" id="{84485DC8-2261-43CD-AFBA-78755ABF0BDD}"/>
              </a:ext>
              <a:ext uri="{C183D7F6-B498-43B3-948B-1728B52AA6E4}">
                <adec:decorative xmlns:adec="http://schemas.microsoft.com/office/drawing/2017/decorative" val="1"/>
              </a:ext>
            </a:extLst>
          </p:cNvPr>
          <p:cNvCxnSpPr>
            <a:cxnSpLocks/>
          </p:cNvCxnSpPr>
          <p:nvPr/>
        </p:nvCxnSpPr>
        <p:spPr>
          <a:xfrm>
            <a:off x="614561" y="14897"/>
            <a:ext cx="0" cy="9144000"/>
          </a:xfrm>
          <a:prstGeom prst="line">
            <a:avLst/>
          </a:prstGeom>
          <a:ln w="76200">
            <a:solidFill>
              <a:srgbClr val="002D72"/>
            </a:solidFill>
          </a:ln>
        </p:spPr>
        <p:style>
          <a:lnRef idx="1">
            <a:schemeClr val="accent1"/>
          </a:lnRef>
          <a:fillRef idx="0">
            <a:schemeClr val="accent1"/>
          </a:fillRef>
          <a:effectRef idx="0">
            <a:schemeClr val="accent1"/>
          </a:effectRef>
          <a:fontRef idx="minor">
            <a:schemeClr val="tx1"/>
          </a:fontRef>
        </p:style>
      </p:cxnSp>
      <p:sp>
        <p:nvSpPr>
          <p:cNvPr id="10" name="TextBox 9" descr="Wash your hands!&#10;">
            <a:extLst>
              <a:ext uri="{FF2B5EF4-FFF2-40B4-BE49-F238E27FC236}">
                <a16:creationId xmlns:a16="http://schemas.microsoft.com/office/drawing/2014/main" id="{E62A3953-4226-4732-B308-D4AFA1FF66A9}"/>
              </a:ext>
            </a:extLst>
          </p:cNvPr>
          <p:cNvSpPr txBox="1"/>
          <p:nvPr/>
        </p:nvSpPr>
        <p:spPr>
          <a:xfrm>
            <a:off x="1391850" y="93855"/>
            <a:ext cx="5234805" cy="830997"/>
          </a:xfrm>
          <a:prstGeom prst="rect">
            <a:avLst/>
          </a:prstGeom>
          <a:noFill/>
        </p:spPr>
        <p:txBody>
          <a:bodyPr wrap="square" rtlCol="0">
            <a:spAutoFit/>
          </a:bodyPr>
          <a:lstStyle/>
          <a:p>
            <a:r>
              <a:rPr lang="en-US" sz="4800" b="1" dirty="0">
                <a:latin typeface="Ink Free" panose="03080402000500000000" pitchFamily="66" charset="0"/>
              </a:rPr>
              <a:t>Wash your hands!</a:t>
            </a:r>
          </a:p>
        </p:txBody>
      </p:sp>
      <p:sp>
        <p:nvSpPr>
          <p:cNvPr id="14" name="TextBox 13">
            <a:extLst>
              <a:ext uri="{FF2B5EF4-FFF2-40B4-BE49-F238E27FC236}">
                <a16:creationId xmlns:a16="http://schemas.microsoft.com/office/drawing/2014/main" id="{1E451B99-286B-44D4-BDB4-3F21FD5B1F7A}"/>
              </a:ext>
            </a:extLst>
          </p:cNvPr>
          <p:cNvSpPr txBox="1"/>
          <p:nvPr/>
        </p:nvSpPr>
        <p:spPr>
          <a:xfrm>
            <a:off x="733083" y="2285700"/>
            <a:ext cx="5909869" cy="584775"/>
          </a:xfrm>
          <a:prstGeom prst="rect">
            <a:avLst/>
          </a:prstGeom>
          <a:noFill/>
        </p:spPr>
        <p:txBody>
          <a:bodyPr wrap="square" rtlCol="0">
            <a:spAutoFit/>
          </a:bodyPr>
          <a:lstStyle/>
          <a:p>
            <a:r>
              <a:rPr lang="en-US" sz="1600" dirty="0"/>
              <a:t>Everything you touch has germs on it. Here are some times you should wash your hands when you have an intravenous (IV) line.</a:t>
            </a:r>
          </a:p>
        </p:txBody>
      </p:sp>
      <p:sp>
        <p:nvSpPr>
          <p:cNvPr id="20" name="Flowchart: Process 19" descr="Before AND after using gloves&#10;">
            <a:extLst>
              <a:ext uri="{FF2B5EF4-FFF2-40B4-BE49-F238E27FC236}">
                <a16:creationId xmlns:a16="http://schemas.microsoft.com/office/drawing/2014/main" id="{D7B5CD8F-D3C3-42D7-9E6A-5940AEAC3553}"/>
              </a:ext>
            </a:extLst>
          </p:cNvPr>
          <p:cNvSpPr/>
          <p:nvPr/>
        </p:nvSpPr>
        <p:spPr>
          <a:xfrm>
            <a:off x="1180371" y="4398693"/>
            <a:ext cx="3657600" cy="530206"/>
          </a:xfrm>
          <a:prstGeom prst="flowChartProcess">
            <a:avLst/>
          </a:prstGeom>
          <a:solidFill>
            <a:srgbClr val="002D72"/>
          </a:solidFill>
          <a:ln>
            <a:solidFill>
              <a:srgbClr val="002D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Ink Free" panose="03080402000500000000" pitchFamily="66" charset="0"/>
              </a:rPr>
              <a:t>Before AND after using gloves</a:t>
            </a:r>
          </a:p>
        </p:txBody>
      </p:sp>
      <p:sp>
        <p:nvSpPr>
          <p:cNvPr id="24" name="Flowchart: Process 23" descr="Before AND after cooking or eating&#10;">
            <a:extLst>
              <a:ext uri="{FF2B5EF4-FFF2-40B4-BE49-F238E27FC236}">
                <a16:creationId xmlns:a16="http://schemas.microsoft.com/office/drawing/2014/main" id="{909F9563-E290-4374-91B9-5C99E3A8B4A0}"/>
              </a:ext>
            </a:extLst>
          </p:cNvPr>
          <p:cNvSpPr/>
          <p:nvPr/>
        </p:nvSpPr>
        <p:spPr>
          <a:xfrm>
            <a:off x="1180371" y="5033486"/>
            <a:ext cx="3656718" cy="530206"/>
          </a:xfrm>
          <a:prstGeom prst="flowChartProcess">
            <a:avLst/>
          </a:prstGeom>
          <a:solidFill>
            <a:srgbClr val="002D72"/>
          </a:solidFill>
          <a:ln>
            <a:solidFill>
              <a:srgbClr val="002D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Ink Free" panose="03080402000500000000" pitchFamily="66" charset="0"/>
              </a:rPr>
              <a:t>Before AND after cooking or eating</a:t>
            </a:r>
          </a:p>
        </p:txBody>
      </p:sp>
      <p:grpSp>
        <p:nvGrpSpPr>
          <p:cNvPr id="3" name="Group 2" descr="Photograph of hands being washed by a bar of soap">
            <a:extLst>
              <a:ext uri="{FF2B5EF4-FFF2-40B4-BE49-F238E27FC236}">
                <a16:creationId xmlns:a16="http://schemas.microsoft.com/office/drawing/2014/main" id="{6AF5CB34-A8F8-EB17-9A39-F387D5352D9C}"/>
              </a:ext>
            </a:extLst>
          </p:cNvPr>
          <p:cNvGrpSpPr/>
          <p:nvPr/>
        </p:nvGrpSpPr>
        <p:grpSpPr>
          <a:xfrm>
            <a:off x="4878654" y="3128961"/>
            <a:ext cx="2002536" cy="4962039"/>
            <a:chOff x="4856274" y="3137195"/>
            <a:chExt cx="2002536" cy="4962039"/>
          </a:xfrm>
        </p:grpSpPr>
        <p:pic>
          <p:nvPicPr>
            <p:cNvPr id="44" name="Picture 43">
              <a:extLst>
                <a:ext uri="{FF2B5EF4-FFF2-40B4-BE49-F238E27FC236}">
                  <a16:creationId xmlns:a16="http://schemas.microsoft.com/office/drawing/2014/main" id="{51F80576-C87E-4CE7-BF7B-7AE6AE17AF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56274" y="4353314"/>
              <a:ext cx="2002536" cy="3745920"/>
            </a:xfrm>
            <a:prstGeom prst="rect">
              <a:avLst/>
            </a:prstGeom>
          </p:spPr>
        </p:pic>
        <p:sp>
          <p:nvSpPr>
            <p:cNvPr id="2" name="Rectangle 1">
              <a:extLst>
                <a:ext uri="{FF2B5EF4-FFF2-40B4-BE49-F238E27FC236}">
                  <a16:creationId xmlns:a16="http://schemas.microsoft.com/office/drawing/2014/main" id="{09FD6523-0146-E737-918F-8FEECB0249AD}"/>
                </a:ext>
              </a:extLst>
            </p:cNvPr>
            <p:cNvSpPr/>
            <p:nvPr/>
          </p:nvSpPr>
          <p:spPr>
            <a:xfrm>
              <a:off x="4862064" y="3137195"/>
              <a:ext cx="1995936" cy="1261387"/>
            </a:xfrm>
            <a:prstGeom prst="rect">
              <a:avLst/>
            </a:prstGeom>
            <a:solidFill>
              <a:srgbClr val="E4B97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a:extLst>
              <a:ext uri="{FF2B5EF4-FFF2-40B4-BE49-F238E27FC236}">
                <a16:creationId xmlns:a16="http://schemas.microsoft.com/office/drawing/2014/main" id="{EF4A3CB1-F60F-4DF8-A653-98BFE8338AB1}"/>
              </a:ext>
              <a:ext uri="{C183D7F6-B498-43B3-948B-1728B52AA6E4}">
                <adec:decorative xmlns:adec="http://schemas.microsoft.com/office/drawing/2017/decorative" val="1"/>
              </a:ext>
            </a:extLst>
          </p:cNvPr>
          <p:cNvSpPr/>
          <p:nvPr/>
        </p:nvSpPr>
        <p:spPr>
          <a:xfrm>
            <a:off x="1180372" y="929346"/>
            <a:ext cx="5675576" cy="1147831"/>
          </a:xfrm>
          <a:prstGeom prst="rect">
            <a:avLst/>
          </a:prstGeom>
          <a:solidFill>
            <a:srgbClr val="72ACE5"/>
          </a:solidFill>
          <a:ln>
            <a:solidFill>
              <a:srgbClr val="72AC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descr="Washing your hands for 20 seconds with soap and water or hand sanitizer is the best way to stop the spread of germs!&#10;">
            <a:extLst>
              <a:ext uri="{FF2B5EF4-FFF2-40B4-BE49-F238E27FC236}">
                <a16:creationId xmlns:a16="http://schemas.microsoft.com/office/drawing/2014/main" id="{45C322C1-E846-4335-B63F-16032F6FC6A8}"/>
              </a:ext>
            </a:extLst>
          </p:cNvPr>
          <p:cNvSpPr txBox="1"/>
          <p:nvPr/>
        </p:nvSpPr>
        <p:spPr>
          <a:xfrm>
            <a:off x="1391850" y="1035954"/>
            <a:ext cx="4244213" cy="923330"/>
          </a:xfrm>
          <a:prstGeom prst="rect">
            <a:avLst/>
          </a:prstGeom>
          <a:noFill/>
        </p:spPr>
        <p:txBody>
          <a:bodyPr wrap="square" rtlCol="0">
            <a:spAutoFit/>
          </a:bodyPr>
          <a:lstStyle/>
          <a:p>
            <a:pPr algn="just"/>
            <a:r>
              <a:rPr lang="en-US" b="1" dirty="0"/>
              <a:t>Washing your hands for</a:t>
            </a:r>
            <a:r>
              <a:rPr lang="en-US" b="1" dirty="0">
                <a:highlight>
                  <a:srgbClr val="E4B971"/>
                </a:highlight>
              </a:rPr>
              <a:t> 20 seconds </a:t>
            </a:r>
            <a:r>
              <a:rPr lang="en-US" b="1" dirty="0"/>
              <a:t>with soap and water or hand sanitizer is the best way to stop the spread of germs!</a:t>
            </a:r>
          </a:p>
        </p:txBody>
      </p:sp>
      <p:grpSp>
        <p:nvGrpSpPr>
          <p:cNvPr id="4" name="Group 3" descr="Icon of hands washing">
            <a:extLst>
              <a:ext uri="{FF2B5EF4-FFF2-40B4-BE49-F238E27FC236}">
                <a16:creationId xmlns:a16="http://schemas.microsoft.com/office/drawing/2014/main" id="{EC481FD2-2A7D-7694-1686-47F7BAC57D20}"/>
              </a:ext>
            </a:extLst>
          </p:cNvPr>
          <p:cNvGrpSpPr/>
          <p:nvPr/>
        </p:nvGrpSpPr>
        <p:grpSpPr>
          <a:xfrm>
            <a:off x="5649259" y="897287"/>
            <a:ext cx="1016812" cy="1251478"/>
            <a:chOff x="5393632" y="725400"/>
            <a:chExt cx="1328494" cy="1635092"/>
          </a:xfrm>
        </p:grpSpPr>
        <p:pic>
          <p:nvPicPr>
            <p:cNvPr id="21" name="Graphic 20" descr="Bubbles">
              <a:extLst>
                <a:ext uri="{FF2B5EF4-FFF2-40B4-BE49-F238E27FC236}">
                  <a16:creationId xmlns:a16="http://schemas.microsoft.com/office/drawing/2014/main" id="{7FB99A79-3154-46E9-8FD9-6AA970B58F0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89103" y="928843"/>
              <a:ext cx="1137552" cy="1137552"/>
            </a:xfrm>
            <a:prstGeom prst="rect">
              <a:avLst/>
            </a:prstGeom>
          </p:spPr>
        </p:pic>
        <p:pic>
          <p:nvPicPr>
            <p:cNvPr id="23" name="Graphic 22" descr="Open hand">
              <a:extLst>
                <a:ext uri="{FF2B5EF4-FFF2-40B4-BE49-F238E27FC236}">
                  <a16:creationId xmlns:a16="http://schemas.microsoft.com/office/drawing/2014/main" id="{8D8B361C-34A7-4E72-B8AE-7E8541B1CDD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393632" y="1222940"/>
              <a:ext cx="1137552" cy="1137552"/>
            </a:xfrm>
            <a:prstGeom prst="rect">
              <a:avLst/>
            </a:prstGeom>
          </p:spPr>
        </p:pic>
        <p:pic>
          <p:nvPicPr>
            <p:cNvPr id="25" name="Graphic 24" descr="Protecting hand">
              <a:extLst>
                <a:ext uri="{FF2B5EF4-FFF2-40B4-BE49-F238E27FC236}">
                  <a16:creationId xmlns:a16="http://schemas.microsoft.com/office/drawing/2014/main" id="{42BB7809-35C0-408C-AC43-98289232638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584574" y="725400"/>
              <a:ext cx="1137552" cy="1137552"/>
            </a:xfrm>
            <a:prstGeom prst="rect">
              <a:avLst/>
            </a:prstGeom>
          </p:spPr>
        </p:pic>
      </p:grpSp>
      <p:sp>
        <p:nvSpPr>
          <p:cNvPr id="9" name="Rectangle 8">
            <a:extLst>
              <a:ext uri="{FF2B5EF4-FFF2-40B4-BE49-F238E27FC236}">
                <a16:creationId xmlns:a16="http://schemas.microsoft.com/office/drawing/2014/main" id="{F05DA2F6-C66B-7393-B516-344340910097}"/>
              </a:ext>
              <a:ext uri="{C183D7F6-B498-43B3-948B-1728B52AA6E4}">
                <adec:decorative xmlns:adec="http://schemas.microsoft.com/office/drawing/2017/decorative" val="1"/>
              </a:ext>
            </a:extLst>
          </p:cNvPr>
          <p:cNvSpPr/>
          <p:nvPr/>
        </p:nvSpPr>
        <p:spPr>
          <a:xfrm>
            <a:off x="156410" y="8431316"/>
            <a:ext cx="1035249" cy="550974"/>
          </a:xfrm>
          <a:prstGeom prst="rect">
            <a:avLst/>
          </a:prstGeom>
          <a:solidFill>
            <a:schemeClr val="bg1"/>
          </a:solidFill>
          <a:ln>
            <a:solidFill>
              <a:srgbClr val="72AC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HICPC logo">
            <a:extLst>
              <a:ext uri="{FF2B5EF4-FFF2-40B4-BE49-F238E27FC236}">
                <a16:creationId xmlns:a16="http://schemas.microsoft.com/office/drawing/2014/main" id="{A082D9BC-A575-BA4E-74C8-B659DCE3DA7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0109" y="8556182"/>
            <a:ext cx="971550" cy="325755"/>
          </a:xfrm>
          <a:prstGeom prst="rect">
            <a:avLst/>
          </a:prstGeom>
        </p:spPr>
      </p:pic>
      <p:sp>
        <p:nvSpPr>
          <p:cNvPr id="6" name="Footer Placeholder 5">
            <a:extLst>
              <a:ext uri="{FF2B5EF4-FFF2-40B4-BE49-F238E27FC236}">
                <a16:creationId xmlns:a16="http://schemas.microsoft.com/office/drawing/2014/main" id="{A3CEF9F3-C85C-4101-A313-BA20DCFE4637}"/>
              </a:ext>
            </a:extLst>
          </p:cNvPr>
          <p:cNvSpPr>
            <a:spLocks noGrp="1"/>
          </p:cNvSpPr>
          <p:nvPr>
            <p:ph type="ftr" sz="quarter" idx="11"/>
          </p:nvPr>
        </p:nvSpPr>
        <p:spPr>
          <a:xfrm>
            <a:off x="4543425" y="8475136"/>
            <a:ext cx="2314575" cy="486833"/>
          </a:xfrm>
        </p:spPr>
        <p:txBody>
          <a:bodyPr/>
          <a:lstStyle/>
          <a:p>
            <a:r>
              <a:rPr lang="en-US" sz="1000" dirty="0">
                <a:latin typeface="Century Gothic" panose="020B0502020202020204" pitchFamily="34" charset="0"/>
              </a:rPr>
              <a:t>Handwashing | Page 1 of 2</a:t>
            </a:r>
          </a:p>
        </p:txBody>
      </p:sp>
      <p:sp>
        <p:nvSpPr>
          <p:cNvPr id="5" name="TextBox 4">
            <a:extLst>
              <a:ext uri="{FF2B5EF4-FFF2-40B4-BE49-F238E27FC236}">
                <a16:creationId xmlns:a16="http://schemas.microsoft.com/office/drawing/2014/main" id="{4132A88D-DE37-41F9-8455-6A68F52E532B}"/>
              </a:ext>
            </a:extLst>
          </p:cNvPr>
          <p:cNvSpPr txBox="1"/>
          <p:nvPr/>
        </p:nvSpPr>
        <p:spPr>
          <a:xfrm>
            <a:off x="1180371" y="8131828"/>
            <a:ext cx="5675574" cy="646331"/>
          </a:xfrm>
          <a:prstGeom prst="rect">
            <a:avLst/>
          </a:prstGeom>
          <a:noFill/>
        </p:spPr>
        <p:txBody>
          <a:bodyPr wrap="square" rtlCol="0">
            <a:spAutoFit/>
          </a:bodyPr>
          <a:lstStyle/>
          <a:p>
            <a:pPr marL="0" marR="0">
              <a:spcBef>
                <a:spcPts val="0"/>
              </a:spcBef>
              <a:spcAft>
                <a:spcPts val="0"/>
              </a:spcAft>
              <a:tabLst>
                <a:tab pos="2971800" algn="ctr"/>
                <a:tab pos="5943600" algn="r"/>
              </a:tabLst>
            </a:pPr>
            <a:r>
              <a:rPr lang="en-US" sz="900" b="1" i="1" dirty="0">
                <a:effectLst/>
                <a:latin typeface="Calibri Light" panose="020F0302020204030204" pitchFamily="34" charset="0"/>
                <a:ea typeface="Century Gothic" panose="020B0502020202020204" pitchFamily="34" charset="0"/>
                <a:cs typeface="Times New Roman" panose="02020603050405020304" pitchFamily="18" charset="0"/>
              </a:rPr>
              <a:t>Disclosure:</a:t>
            </a:r>
            <a:r>
              <a:rPr lang="en-US" sz="900" i="1" dirty="0">
                <a:effectLst/>
                <a:latin typeface="Calibri Light" panose="020F0302020204030204" pitchFamily="34" charset="0"/>
                <a:ea typeface="Century Gothic" panose="020B0502020202020204" pitchFamily="34" charset="0"/>
                <a:cs typeface="Times New Roman" panose="02020603050405020304" pitchFamily="18" charset="0"/>
              </a:rPr>
              <a:t> This project was funded under grant R01HS027819 from the Agency for Healthcare Research and Quality (AHRQ), U.S. Department of Health and Human Services (HHS). The authors are solely responsible for this document’s contents which should not be interpreted as an official position of AHRQ or of HHS.</a:t>
            </a:r>
            <a:endParaRPr lang="en-US" sz="900" dirty="0">
              <a:effectLst/>
              <a:latin typeface="Century Gothic" panose="020B0502020202020204" pitchFamily="34" charset="0"/>
              <a:ea typeface="Century Gothic" panose="020B0502020202020204" pitchFamily="34" charset="0"/>
              <a:cs typeface="Times New Roman" panose="02020603050405020304" pitchFamily="18" charset="0"/>
            </a:endParaRPr>
          </a:p>
          <a:p>
            <a:endParaRPr lang="en-US" sz="900" dirty="0"/>
          </a:p>
        </p:txBody>
      </p:sp>
    </p:spTree>
    <p:extLst>
      <p:ext uri="{BB962C8B-B14F-4D97-AF65-F5344CB8AC3E}">
        <p14:creationId xmlns:p14="http://schemas.microsoft.com/office/powerpoint/2010/main" val="3212648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A44A7A6-3CBA-4D3C-9F23-AD9FE38B145B}"/>
              </a:ext>
              <a:ext uri="{C183D7F6-B498-43B3-948B-1728B52AA6E4}">
                <adec:decorative xmlns:adec="http://schemas.microsoft.com/office/drawing/2017/decorative" val="1"/>
              </a:ext>
            </a:extLst>
          </p:cNvPr>
          <p:cNvSpPr/>
          <p:nvPr/>
        </p:nvSpPr>
        <p:spPr>
          <a:xfrm>
            <a:off x="0" y="1"/>
            <a:ext cx="6858000" cy="1416464"/>
          </a:xfrm>
          <a:prstGeom prst="rect">
            <a:avLst/>
          </a:prstGeom>
          <a:solidFill>
            <a:srgbClr val="002D7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descr="How to wash your hands&#10;">
            <a:extLst>
              <a:ext uri="{FF2B5EF4-FFF2-40B4-BE49-F238E27FC236}">
                <a16:creationId xmlns:a16="http://schemas.microsoft.com/office/drawing/2014/main" id="{9005EFD1-DEBC-48B2-A3FE-5D38785945F8}"/>
              </a:ext>
            </a:extLst>
          </p:cNvPr>
          <p:cNvSpPr/>
          <p:nvPr/>
        </p:nvSpPr>
        <p:spPr>
          <a:xfrm>
            <a:off x="42110" y="555737"/>
            <a:ext cx="6773779" cy="830997"/>
          </a:xfrm>
          <a:prstGeom prst="rect">
            <a:avLst/>
          </a:prstGeom>
          <a:noFill/>
        </p:spPr>
        <p:txBody>
          <a:bodyPr wrap="square" lIns="91440" tIns="45720" rIns="91440" bIns="45720">
            <a:prstTxWarp prst="textArchUp">
              <a:avLst/>
            </a:prstTxWarp>
            <a:spAutoFit/>
          </a:bodyPr>
          <a:lstStyle/>
          <a:p>
            <a:pPr algn="ctr"/>
            <a:r>
              <a:rPr lang="en-US" sz="4800" b="1" u="sng" cap="none" spc="0" dirty="0">
                <a:ln w="0"/>
                <a:solidFill>
                  <a:schemeClr val="bg1"/>
                </a:solidFill>
                <a:effectLst>
                  <a:outerShdw blurRad="38100" dist="19050" dir="2700000" algn="tl" rotWithShape="0">
                    <a:schemeClr val="dk1">
                      <a:alpha val="40000"/>
                    </a:schemeClr>
                  </a:outerShdw>
                </a:effectLst>
                <a:latin typeface="Ink Free" panose="03080402000500000000" pitchFamily="66" charset="0"/>
              </a:rPr>
              <a:t>How to wash your hands</a:t>
            </a:r>
          </a:p>
        </p:txBody>
      </p:sp>
      <p:sp>
        <p:nvSpPr>
          <p:cNvPr id="6" name="Flowchart: Connector 5" descr="Photograph of hand washing in sink">
            <a:extLst>
              <a:ext uri="{FF2B5EF4-FFF2-40B4-BE49-F238E27FC236}">
                <a16:creationId xmlns:a16="http://schemas.microsoft.com/office/drawing/2014/main" id="{DF7A65C6-3CA6-42A6-9484-848183A11849}"/>
              </a:ext>
            </a:extLst>
          </p:cNvPr>
          <p:cNvSpPr/>
          <p:nvPr/>
        </p:nvSpPr>
        <p:spPr>
          <a:xfrm>
            <a:off x="2065019" y="3510214"/>
            <a:ext cx="2727960" cy="2750857"/>
          </a:xfrm>
          <a:prstGeom prst="flowChartConnector">
            <a:avLst/>
          </a:prstGeom>
          <a:blipFill dpi="0" rotWithShape="1">
            <a:blip r:embed="rId2">
              <a:extLst>
                <a:ext uri="{28A0092B-C50C-407E-A947-70E740481C1C}">
                  <a14:useLocalDpi xmlns:a14="http://schemas.microsoft.com/office/drawing/2010/main" val="0"/>
                </a:ext>
              </a:extLst>
            </a:blip>
            <a:srcRect/>
            <a:stretch>
              <a:fillRect/>
            </a:stretch>
          </a:blipFill>
          <a:ln w="28575">
            <a:solidFill>
              <a:srgbClr val="002D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descr="Using soap and water is the best option!&#10;">
            <a:extLst>
              <a:ext uri="{FF2B5EF4-FFF2-40B4-BE49-F238E27FC236}">
                <a16:creationId xmlns:a16="http://schemas.microsoft.com/office/drawing/2014/main" id="{06B1F1D6-4275-46AB-A02F-C3B71EEEC445}"/>
              </a:ext>
            </a:extLst>
          </p:cNvPr>
          <p:cNvSpPr txBox="1"/>
          <p:nvPr/>
        </p:nvSpPr>
        <p:spPr>
          <a:xfrm flipH="1">
            <a:off x="613007" y="925069"/>
            <a:ext cx="5631984" cy="461665"/>
          </a:xfrm>
          <a:prstGeom prst="rect">
            <a:avLst/>
          </a:prstGeom>
          <a:noFill/>
        </p:spPr>
        <p:txBody>
          <a:bodyPr wrap="square" rtlCol="0">
            <a:spAutoFit/>
          </a:bodyPr>
          <a:lstStyle/>
          <a:p>
            <a:pPr algn="ctr"/>
            <a:r>
              <a:rPr lang="en-US" sz="2400" b="1" dirty="0">
                <a:solidFill>
                  <a:schemeClr val="bg1"/>
                </a:solidFill>
                <a:latin typeface="Ink Free" panose="03080402000500000000" pitchFamily="66" charset="0"/>
              </a:rPr>
              <a:t>Using soap and water is the best option!</a:t>
            </a:r>
          </a:p>
        </p:txBody>
      </p:sp>
      <p:sp>
        <p:nvSpPr>
          <p:cNvPr id="9" name="Oval 8" descr="❸&#10;Scrub hands vigorously for &#10;20 seconds&#10;">
            <a:extLst>
              <a:ext uri="{FF2B5EF4-FFF2-40B4-BE49-F238E27FC236}">
                <a16:creationId xmlns:a16="http://schemas.microsoft.com/office/drawing/2014/main" id="{C981DC7E-1F8E-43EE-80FE-731B30A36D0C}"/>
              </a:ext>
            </a:extLst>
          </p:cNvPr>
          <p:cNvSpPr/>
          <p:nvPr/>
        </p:nvSpPr>
        <p:spPr>
          <a:xfrm>
            <a:off x="2468879" y="1488026"/>
            <a:ext cx="1920240" cy="1920240"/>
          </a:xfrm>
          <a:prstGeom prst="ellipse">
            <a:avLst/>
          </a:prstGeom>
          <a:solidFill>
            <a:srgbClr val="72A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❸</a:t>
            </a:r>
          </a:p>
          <a:p>
            <a:pPr algn="ctr"/>
            <a:r>
              <a:rPr lang="en-US" dirty="0">
                <a:solidFill>
                  <a:schemeClr val="tx1"/>
                </a:solidFill>
              </a:rPr>
              <a:t>Scrub hands vigorously for </a:t>
            </a:r>
          </a:p>
          <a:p>
            <a:pPr algn="ctr"/>
            <a:r>
              <a:rPr lang="en-US" dirty="0">
                <a:solidFill>
                  <a:schemeClr val="tx1"/>
                </a:solidFill>
                <a:highlight>
                  <a:srgbClr val="F1C400"/>
                </a:highlight>
              </a:rPr>
              <a:t> </a:t>
            </a:r>
            <a:r>
              <a:rPr lang="en-US" dirty="0">
                <a:solidFill>
                  <a:schemeClr val="tx1"/>
                </a:solidFill>
                <a:highlight>
                  <a:srgbClr val="E4B971"/>
                </a:highlight>
              </a:rPr>
              <a:t>20 seconds </a:t>
            </a:r>
          </a:p>
        </p:txBody>
      </p:sp>
      <p:sp>
        <p:nvSpPr>
          <p:cNvPr id="16" name="Oval 15" descr="❷ &#10;Apply soap to your hands&#10;">
            <a:extLst>
              <a:ext uri="{FF2B5EF4-FFF2-40B4-BE49-F238E27FC236}">
                <a16:creationId xmlns:a16="http://schemas.microsoft.com/office/drawing/2014/main" id="{0C460E48-48A5-42EB-9B93-B040EA13A6E0}"/>
              </a:ext>
            </a:extLst>
          </p:cNvPr>
          <p:cNvSpPr/>
          <p:nvPr/>
        </p:nvSpPr>
        <p:spPr>
          <a:xfrm>
            <a:off x="814137" y="2510319"/>
            <a:ext cx="1600200" cy="1600200"/>
          </a:xfrm>
          <a:prstGeom prst="ellipse">
            <a:avLst/>
          </a:prstGeom>
          <a:solidFill>
            <a:srgbClr val="72A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❷ </a:t>
            </a:r>
          </a:p>
          <a:p>
            <a:pPr algn="ctr"/>
            <a:r>
              <a:rPr lang="en-US" dirty="0">
                <a:solidFill>
                  <a:schemeClr val="tx1"/>
                </a:solidFill>
              </a:rPr>
              <a:t>Apply soap to your hands</a:t>
            </a:r>
          </a:p>
        </p:txBody>
      </p:sp>
      <p:sp>
        <p:nvSpPr>
          <p:cNvPr id="17" name="Oval 16" descr="❶ &#10;Get your hands wet&#10;">
            <a:extLst>
              <a:ext uri="{FF2B5EF4-FFF2-40B4-BE49-F238E27FC236}">
                <a16:creationId xmlns:a16="http://schemas.microsoft.com/office/drawing/2014/main" id="{1391DD79-2104-4676-B98D-F3392E04B3F7}"/>
              </a:ext>
            </a:extLst>
          </p:cNvPr>
          <p:cNvSpPr/>
          <p:nvPr/>
        </p:nvSpPr>
        <p:spPr>
          <a:xfrm>
            <a:off x="156410" y="4264014"/>
            <a:ext cx="1600200" cy="1600200"/>
          </a:xfrm>
          <a:prstGeom prst="ellipse">
            <a:avLst/>
          </a:prstGeom>
          <a:solidFill>
            <a:srgbClr val="72A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❶</a:t>
            </a:r>
            <a:r>
              <a:rPr lang="en-US" sz="2400" dirty="0"/>
              <a:t> </a:t>
            </a:r>
          </a:p>
          <a:p>
            <a:pPr algn="ctr"/>
            <a:r>
              <a:rPr lang="en-US" dirty="0">
                <a:solidFill>
                  <a:schemeClr val="tx1"/>
                </a:solidFill>
              </a:rPr>
              <a:t>Get your hands wet</a:t>
            </a:r>
          </a:p>
        </p:txBody>
      </p:sp>
      <p:sp>
        <p:nvSpPr>
          <p:cNvPr id="18" name="Oval 17" descr="❹ &#10;Rinse&#10;">
            <a:extLst>
              <a:ext uri="{FF2B5EF4-FFF2-40B4-BE49-F238E27FC236}">
                <a16:creationId xmlns:a16="http://schemas.microsoft.com/office/drawing/2014/main" id="{A3CEE111-2743-444D-AF85-A53C9826EECA}"/>
              </a:ext>
            </a:extLst>
          </p:cNvPr>
          <p:cNvSpPr/>
          <p:nvPr/>
        </p:nvSpPr>
        <p:spPr>
          <a:xfrm>
            <a:off x="4439651" y="2522537"/>
            <a:ext cx="1600200" cy="1600200"/>
          </a:xfrm>
          <a:prstGeom prst="ellipse">
            <a:avLst/>
          </a:prstGeom>
          <a:solidFill>
            <a:srgbClr val="72A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❹ </a:t>
            </a:r>
          </a:p>
          <a:p>
            <a:pPr algn="ctr"/>
            <a:r>
              <a:rPr lang="en-US" dirty="0">
                <a:solidFill>
                  <a:schemeClr val="tx1"/>
                </a:solidFill>
              </a:rPr>
              <a:t>Rinse</a:t>
            </a:r>
          </a:p>
        </p:txBody>
      </p:sp>
      <p:sp>
        <p:nvSpPr>
          <p:cNvPr id="19" name="Oval 18" descr="❺&#10;Dry&#10;">
            <a:extLst>
              <a:ext uri="{FF2B5EF4-FFF2-40B4-BE49-F238E27FC236}">
                <a16:creationId xmlns:a16="http://schemas.microsoft.com/office/drawing/2014/main" id="{D446BA04-16D2-4CA0-B5BD-06418AEB67A1}"/>
              </a:ext>
            </a:extLst>
          </p:cNvPr>
          <p:cNvSpPr/>
          <p:nvPr/>
        </p:nvSpPr>
        <p:spPr>
          <a:xfrm>
            <a:off x="5097378" y="4264014"/>
            <a:ext cx="1600200" cy="1600200"/>
          </a:xfrm>
          <a:prstGeom prst="ellipse">
            <a:avLst/>
          </a:prstGeom>
          <a:solidFill>
            <a:srgbClr val="72A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❺</a:t>
            </a:r>
          </a:p>
          <a:p>
            <a:pPr algn="ctr"/>
            <a:r>
              <a:rPr lang="en-US" dirty="0">
                <a:solidFill>
                  <a:schemeClr val="tx1"/>
                </a:solidFill>
              </a:rPr>
              <a:t>Dry</a:t>
            </a:r>
          </a:p>
        </p:txBody>
      </p:sp>
      <p:sp>
        <p:nvSpPr>
          <p:cNvPr id="27" name="Rectangle 26" descr="Tips&#10;">
            <a:extLst>
              <a:ext uri="{FF2B5EF4-FFF2-40B4-BE49-F238E27FC236}">
                <a16:creationId xmlns:a16="http://schemas.microsoft.com/office/drawing/2014/main" id="{13077FCC-C999-49B5-9444-ACE64D09B4EE}"/>
              </a:ext>
            </a:extLst>
          </p:cNvPr>
          <p:cNvSpPr/>
          <p:nvPr/>
        </p:nvSpPr>
        <p:spPr>
          <a:xfrm>
            <a:off x="0" y="6363019"/>
            <a:ext cx="6858000" cy="416590"/>
          </a:xfrm>
          <a:prstGeom prst="rect">
            <a:avLst/>
          </a:prstGeom>
          <a:solidFill>
            <a:srgbClr val="0072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Tips</a:t>
            </a:r>
          </a:p>
        </p:txBody>
      </p:sp>
      <p:sp>
        <p:nvSpPr>
          <p:cNvPr id="22" name="Rectangle 21" descr="Scrub your hands while singing the Happy Birthday song twice&#10;Scrub between your fingers and under your nails&#10;If using hand sanitizer, rub your hands until dry. Do NOT wave or blow your hands dry&#10;Wash your hands frequently!&#10;">
            <a:extLst>
              <a:ext uri="{FF2B5EF4-FFF2-40B4-BE49-F238E27FC236}">
                <a16:creationId xmlns:a16="http://schemas.microsoft.com/office/drawing/2014/main" id="{7A057E6D-7634-4E58-B29F-F944CF7D144D}"/>
              </a:ext>
            </a:extLst>
          </p:cNvPr>
          <p:cNvSpPr/>
          <p:nvPr/>
        </p:nvSpPr>
        <p:spPr>
          <a:xfrm>
            <a:off x="0" y="6779610"/>
            <a:ext cx="6858000" cy="1548288"/>
          </a:xfrm>
          <a:prstGeom prst="rect">
            <a:avLst/>
          </a:prstGeom>
          <a:solidFill>
            <a:srgbClr val="002D72"/>
          </a:solidFill>
          <a:ln>
            <a:solidFill>
              <a:srgbClr val="002D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63550" indent="-177800">
              <a:buFont typeface="Arial" panose="020B0604020202020204" pitchFamily="34" charset="0"/>
              <a:buChar char="•"/>
            </a:pPr>
            <a:r>
              <a:rPr lang="en-US" dirty="0"/>
              <a:t>Scrub your hands while singing the Happy Birthday song twice</a:t>
            </a:r>
          </a:p>
          <a:p>
            <a:pPr marL="463550" indent="-177800">
              <a:buFont typeface="Arial" panose="020B0604020202020204" pitchFamily="34" charset="0"/>
              <a:buChar char="•"/>
            </a:pPr>
            <a:r>
              <a:rPr lang="en-US" dirty="0"/>
              <a:t>Scrub between your fingers and under your nails</a:t>
            </a:r>
          </a:p>
          <a:p>
            <a:pPr marL="463550" indent="-177800">
              <a:buFont typeface="Arial" panose="020B0604020202020204" pitchFamily="34" charset="0"/>
              <a:buChar char="•"/>
            </a:pPr>
            <a:r>
              <a:rPr lang="en-US" dirty="0"/>
              <a:t>If using hand sanitizer, rub your hands until dry. </a:t>
            </a:r>
            <a:r>
              <a:rPr lang="en-US" dirty="0">
                <a:solidFill>
                  <a:schemeClr val="bg1"/>
                </a:solidFill>
              </a:rPr>
              <a:t>Do </a:t>
            </a:r>
            <a:r>
              <a:rPr lang="en-US" u="sng" dirty="0">
                <a:solidFill>
                  <a:schemeClr val="bg1"/>
                </a:solidFill>
              </a:rPr>
              <a:t>NOT</a:t>
            </a:r>
            <a:r>
              <a:rPr lang="en-US" dirty="0">
                <a:solidFill>
                  <a:schemeClr val="bg1"/>
                </a:solidFill>
              </a:rPr>
              <a:t> wave or blow </a:t>
            </a:r>
            <a:r>
              <a:rPr lang="en-US" dirty="0"/>
              <a:t>your hands dry</a:t>
            </a:r>
          </a:p>
          <a:p>
            <a:pPr marL="463550" indent="-177800">
              <a:buFont typeface="Arial" panose="020B0604020202020204" pitchFamily="34" charset="0"/>
              <a:buChar char="•"/>
            </a:pPr>
            <a:r>
              <a:rPr lang="en-US" dirty="0"/>
              <a:t>Wash your hands frequently!</a:t>
            </a:r>
          </a:p>
        </p:txBody>
      </p:sp>
      <p:sp>
        <p:nvSpPr>
          <p:cNvPr id="11" name="Rectangle 10">
            <a:extLst>
              <a:ext uri="{FF2B5EF4-FFF2-40B4-BE49-F238E27FC236}">
                <a16:creationId xmlns:a16="http://schemas.microsoft.com/office/drawing/2014/main" id="{DD8A71E5-E9B0-ECA6-FD28-89BC9648492E}"/>
              </a:ext>
              <a:ext uri="{C183D7F6-B498-43B3-948B-1728B52AA6E4}">
                <adec:decorative xmlns:adec="http://schemas.microsoft.com/office/drawing/2017/decorative" val="1"/>
              </a:ext>
            </a:extLst>
          </p:cNvPr>
          <p:cNvSpPr/>
          <p:nvPr/>
        </p:nvSpPr>
        <p:spPr>
          <a:xfrm>
            <a:off x="156410" y="8431316"/>
            <a:ext cx="1035249" cy="550974"/>
          </a:xfrm>
          <a:prstGeom prst="rect">
            <a:avLst/>
          </a:prstGeom>
          <a:solidFill>
            <a:schemeClr val="bg1"/>
          </a:solidFill>
          <a:ln>
            <a:solidFill>
              <a:srgbClr val="72AC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HICPC logo">
            <a:extLst>
              <a:ext uri="{FF2B5EF4-FFF2-40B4-BE49-F238E27FC236}">
                <a16:creationId xmlns:a16="http://schemas.microsoft.com/office/drawing/2014/main" id="{BC7789E4-129D-F55E-B7EE-5100B3C807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109" y="8556182"/>
            <a:ext cx="971550" cy="325755"/>
          </a:xfrm>
          <a:prstGeom prst="rect">
            <a:avLst/>
          </a:prstGeom>
        </p:spPr>
      </p:pic>
      <p:sp>
        <p:nvSpPr>
          <p:cNvPr id="20" name="Footer Placeholder 5">
            <a:extLst>
              <a:ext uri="{FF2B5EF4-FFF2-40B4-BE49-F238E27FC236}">
                <a16:creationId xmlns:a16="http://schemas.microsoft.com/office/drawing/2014/main" id="{08AE476A-6481-42CB-87CC-3FF69643C47B}"/>
              </a:ext>
            </a:extLst>
          </p:cNvPr>
          <p:cNvSpPr>
            <a:spLocks noGrp="1"/>
          </p:cNvSpPr>
          <p:nvPr>
            <p:ph type="ftr" sz="quarter" idx="11"/>
          </p:nvPr>
        </p:nvSpPr>
        <p:spPr>
          <a:xfrm>
            <a:off x="4543425" y="8475136"/>
            <a:ext cx="2314575" cy="486833"/>
          </a:xfrm>
        </p:spPr>
        <p:txBody>
          <a:bodyPr/>
          <a:lstStyle/>
          <a:p>
            <a:r>
              <a:rPr lang="en-US" sz="1000" dirty="0">
                <a:latin typeface="Century Gothic" panose="020B0502020202020204" pitchFamily="34" charset="0"/>
              </a:rPr>
              <a:t>Handwashing | Page 2 of 2</a:t>
            </a:r>
          </a:p>
        </p:txBody>
      </p:sp>
    </p:spTree>
    <p:extLst>
      <p:ext uri="{BB962C8B-B14F-4D97-AF65-F5344CB8AC3E}">
        <p14:creationId xmlns:p14="http://schemas.microsoft.com/office/powerpoint/2010/main" val="3870163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5626e7e-ccdb-4f7c-809c-1595de5a04f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097904C5D818542BB2A7D8E679B24BB" ma:contentTypeVersion="15" ma:contentTypeDescription="Create a new document." ma:contentTypeScope="" ma:versionID="5e92347478450d4765097adc97c55d4f">
  <xsd:schema xmlns:xsd="http://www.w3.org/2001/XMLSchema" xmlns:xs="http://www.w3.org/2001/XMLSchema" xmlns:p="http://schemas.microsoft.com/office/2006/metadata/properties" xmlns:ns3="65626e7e-ccdb-4f7c-809c-1595de5a04f0" xmlns:ns4="e27703d4-9af6-4af6-b666-e2e8f6808840" targetNamespace="http://schemas.microsoft.com/office/2006/metadata/properties" ma:root="true" ma:fieldsID="c976352462a750da03e1bd064de40163" ns3:_="" ns4:_="">
    <xsd:import namespace="65626e7e-ccdb-4f7c-809c-1595de5a04f0"/>
    <xsd:import namespace="e27703d4-9af6-4af6-b666-e2e8f680884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626e7e-ccdb-4f7c-809c-1595de5a04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7703d4-9af6-4af6-b666-e2e8f680884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F1FDEE-B2A4-413C-AD17-7165B40F2FA0}">
  <ds:schemaRefs>
    <ds:schemaRef ds:uri="http://schemas.microsoft.com/office/2006/metadata/properties"/>
    <ds:schemaRef ds:uri="http://schemas.microsoft.com/office/2006/documentManagement/types"/>
    <ds:schemaRef ds:uri="http://purl.org/dc/dcmitype/"/>
    <ds:schemaRef ds:uri="http://purl.org/dc/terms/"/>
    <ds:schemaRef ds:uri="http://purl.org/dc/elements/1.1/"/>
    <ds:schemaRef ds:uri="http://schemas.microsoft.com/office/infopath/2007/PartnerControls"/>
    <ds:schemaRef ds:uri="http://schemas.openxmlformats.org/package/2006/metadata/core-properties"/>
    <ds:schemaRef ds:uri="e27703d4-9af6-4af6-b666-e2e8f6808840"/>
    <ds:schemaRef ds:uri="65626e7e-ccdb-4f7c-809c-1595de5a04f0"/>
    <ds:schemaRef ds:uri="http://www.w3.org/XML/1998/namespace"/>
  </ds:schemaRefs>
</ds:datastoreItem>
</file>

<file path=customXml/itemProps2.xml><?xml version="1.0" encoding="utf-8"?>
<ds:datastoreItem xmlns:ds="http://schemas.openxmlformats.org/officeDocument/2006/customXml" ds:itemID="{3AF150E6-CCF1-4A2C-BDDF-5120A791EB79}">
  <ds:schemaRefs>
    <ds:schemaRef ds:uri="http://schemas.microsoft.com/sharepoint/v3/contenttype/forms"/>
  </ds:schemaRefs>
</ds:datastoreItem>
</file>

<file path=customXml/itemProps3.xml><?xml version="1.0" encoding="utf-8"?>
<ds:datastoreItem xmlns:ds="http://schemas.openxmlformats.org/officeDocument/2006/customXml" ds:itemID="{47373284-18C6-4E15-8A9A-C81C0332BD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626e7e-ccdb-4f7c-809c-1595de5a04f0"/>
    <ds:schemaRef ds:uri="e27703d4-9af6-4af6-b666-e2e8f680884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2083</TotalTime>
  <Words>262</Words>
  <Application>Microsoft Office PowerPoint</Application>
  <PresentationFormat>Letter Paper (8.5x11 in)</PresentationFormat>
  <Paragraphs>32</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Century Gothic</vt:lpstr>
      <vt:lpstr>Ink Free</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Taylor Nicholas Helsel</dc:creator>
  <cp:lastModifiedBy>Ope Oladapo-Shittu</cp:lastModifiedBy>
  <cp:revision>36</cp:revision>
  <dcterms:created xsi:type="dcterms:W3CDTF">2023-01-19T16:22:44Z</dcterms:created>
  <dcterms:modified xsi:type="dcterms:W3CDTF">2024-03-26T23:04:41Z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0x0101009097904C5D818542BB2A7D8E679B24BB</vt:lpwstr>
  </property>
</Properties>
</file>